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256" r:id="rId2"/>
    <p:sldId id="257" r:id="rId3"/>
    <p:sldId id="270" r:id="rId4"/>
    <p:sldId id="259" r:id="rId5"/>
    <p:sldId id="258" r:id="rId6"/>
    <p:sldId id="260" r:id="rId7"/>
    <p:sldId id="263" r:id="rId8"/>
    <p:sldId id="265" r:id="rId9"/>
    <p:sldId id="262" r:id="rId10"/>
    <p:sldId id="264" r:id="rId11"/>
    <p:sldId id="271" r:id="rId12"/>
    <p:sldId id="268" r:id="rId13"/>
    <p:sldId id="269" r:id="rId14"/>
    <p:sldId id="272" r:id="rId15"/>
  </p:sldIdLst>
  <p:sldSz cx="18288000" cy="10287000"/>
  <p:notesSz cx="6858000" cy="9144000"/>
  <p:embeddedFontLst>
    <p:embeddedFont>
      <p:font typeface="DM Sans" pitchFamily="2" charset="77"/>
      <p:regular r:id="rId18"/>
      <p:bold r:id="rId19"/>
      <p:italic r:id="rId20"/>
      <p:boldItalic r:id="rId21"/>
    </p:embeddedFont>
    <p:embeddedFont>
      <p:font typeface="Segoe UI" panose="020B0502040204020203"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DBC17-66DF-41B8-9C62-5A4085684816}" v="208" dt="2024-04-30T11:58:03.560"/>
    <p1510:client id="{83252EB7-203F-472C-9EFA-74C3FE92CB8D}" v="1279" dt="2024-05-01T00:53:47.391"/>
    <p1510:client id="{9C3B3B11-EE12-4233-AA44-4D0D7D51D088}" v="386" dt="2024-05-01T00:21:51.136"/>
    <p1510:client id="{D38E52CD-6786-4639-9F69-4950DA6DA9C8}" v="2" dt="2024-05-01T00:38:28.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74898"/>
  </p:normalViewPr>
  <p:slideViewPr>
    <p:cSldViewPr snapToGrid="0">
      <p:cViewPr varScale="1">
        <p:scale>
          <a:sx n="62" d="100"/>
          <a:sy n="62" d="100"/>
        </p:scale>
        <p:origin x="1424" y="2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68EDAB-AEEA-9FB8-4B21-4DA8820070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1F698675-4EFF-5CD7-38BC-D1446C87BA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8C56F-29D8-4133-8DE6-3E8869E0F8A3}" type="datetimeFigureOut">
              <a:rPr lang="en-AU" smtClean="0"/>
              <a:t>8/5/2024</a:t>
            </a:fld>
            <a:endParaRPr lang="en-AU"/>
          </a:p>
        </p:txBody>
      </p:sp>
      <p:sp>
        <p:nvSpPr>
          <p:cNvPr id="4" name="Footer Placeholder 3">
            <a:extLst>
              <a:ext uri="{FF2B5EF4-FFF2-40B4-BE49-F238E27FC236}">
                <a16:creationId xmlns:a16="http://schemas.microsoft.com/office/drawing/2014/main" id="{F6B690C4-3D1D-C218-97E5-E0F2C52A7A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14F6C94F-3FCF-C88B-A2C9-D81C3277EE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208766-2B98-4195-AF46-48EBBF0F94CE}" type="slidenum">
              <a:rPr lang="en-AU" smtClean="0"/>
              <a:t>‹#›</a:t>
            </a:fld>
            <a:endParaRPr lang="en-AU"/>
          </a:p>
        </p:txBody>
      </p:sp>
    </p:spTree>
    <p:extLst>
      <p:ext uri="{BB962C8B-B14F-4D97-AF65-F5344CB8AC3E}">
        <p14:creationId xmlns:p14="http://schemas.microsoft.com/office/powerpoint/2010/main" val="79616896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6:36.455"/>
    </inkml:context>
    <inkml:brush xml:id="br0">
      <inkml:brushProperty name="width" value="0.035" units="cm"/>
      <inkml:brushProperty name="height" value="0.035" units="cm"/>
      <inkml:brushProperty name="color" value="#8EB4E3"/>
    </inkml:brush>
  </inkml:definitions>
  <inkml:trace contextRef="#ctx0" brushRef="#br0">70 59 10562,'-13'19'310,"2"1"0,-1 0-1,2 0 1,-13 39 329,35-80-344,29-39 1,4-6-191,-40 57-96,-1 2 20,0 0-1,0 0 1,11-12 0,-21 27-11,0 0-1,1 1 1,0 0-1,0 0 0,1 0 1,-6 19-1,-6 13 13,-1-10 35,-20 31 0,67-100 229,-21 28-283,-1-1 0,0 1 0,8-15 0,41-94 104,-57 118-104,-2 4-8,1-1 0,-1 1 1,0-1-1,0 1 1,1 0-1,0-1 0,-1 1 1,1 0-1,0 0 1,0 3-1,-1-1 4,-21 48 69,-45 72 1,164-279-4,-82 130-148,-22 43-239,-23 48 359,15-29 11,-2 0-1,-26 39 1,130-224 38,-34 53-45,-119 250 224,55-134-263,7-14 8,1 0 0,0 0 1,0 0-1,0 0 1,-2 13-1,7-26 2,1 1-1,1-1 1,-1 1-1,1 0 0,5-7 1,7-12 0,-10 13-5,16-35-11,3 2 1,37-53-1,-79 123-38,2 1 0,1 0 0,-16 39 0,-17 33 85,46-96-22,5-8-5,11-18 16,19-35 29,-30 51-62,7-15-4,2 0-1,0 1 1,1 0 0,1 1 0,26-29 0,-49 59 0,0 1 0,1 0 1,0 0-1,1 1 1,-8 18-1,4-7-2,5-13 4,-2 5 12,0 0 0,0 1 0,-5 20 0,17-45 1,-1 0-1,1 0 1,1 0-1,9-13 1,-1 1 4,85-117-30,-144 226-72,29-62 113,2-1 0,-17 41 1,38-78-13,1 1 1,0 0 0,1 0 0,0 0 0,10-9 0,-5 5-11,0-2-10,0-1-1,-1 0 0,0-1 0,11-26 1,-97 168 54,26-46-2,88-121-125,-16 9 65,-1-1 0,33-68 1,-55 103-26,-18 31-120,14-25 167,-71 116 87,64-106-110,11-14-46,8-8 4,3-5 42,0-1 0,-1-1 0,-1 0 0,0-1 0,-1 0 0,12-24 0,16-21 64,-51 82-203,-15 33 0,-5 12 212,15-23-28,41-70-81,-20 22 42,13-26 1,2 1 1,1 1-1,41-47 1,-79 98-41,0 0 1,1 2-1,-20 37 1,-30 41 130,68-101-173,8-6 56,8-9 11,-1-6 16,-1-1 0,16-31-1,-21 35 7,0 0 0,1 1-1,0 0 1,1 0 0,1 1-1,17-16 1,-82 89-71,38-35 83,1 1 0,0 0 0,-11 32 0,84-153-50,-45 73 39,1 0 0,1 1 1,34-37-1,-76 88-46,2 1 0,1 2 0,-27 47 0,20-27 84,45-72-49,-2-2-1,0 1 1,-1-1-1,12-36 1,-23 57 0,0 0 1,0 0-1,0 0 1,0 0-1,0 0 1,0 0-1,0 0 1,0 0-1,0 0 1,0 1-1,0-1 1,0 0-1,0 0 1,0 0-1,0 0 1,0 0-1,0 0 1,-1 0-1,1 0 1,0 0-1,0 0 1,0 0-1,0 0 1,0 0-1,0 0 1,0 0-1,0 0 1,0 0-1,0 0 1,0 0-1,0 0 1,0 0-1,0 0 1,-1 0-1,1 0 1,0-1-1,0 1 1,0 0-1,0 0 1,0 0-1,0 0 1,0 0-1,0 0 1,0 0-1,0 0 1,0 0-1,0 0 1,0 0-1,0 0 1,0 0-1,0 0 1,0 0-1,0 0 1,0 0-1,0-1 1,0 1-1,0 0 1,0 0-1,0 0 1,0 0-1,0 0 1,-9 7-50,-8 10 101,-26 35 42,24-31-55,-28 42 0,78-106 115,-16 25-1835,18-32 1,-31 46 309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1.002"/>
    </inkml:context>
    <inkml:brush xml:id="br0">
      <inkml:brushProperty name="width" value="0.035" units="cm"/>
      <inkml:brushProperty name="height" value="0.035" units="cm"/>
      <inkml:brushProperty name="color" value="#8EB4E3"/>
    </inkml:brush>
  </inkml:definitions>
  <inkml:trace contextRef="#ctx0" brushRef="#br0">1 0 7650,'2'2'880,"2"0"832,2 1-1000,1 2-112,2 0-79,1 1-9,-1 1-64,0 0-72,-1 2-176,-1 0-64,-2-1-80,0 2-8,-2-3-16,0-2 0,-1-2-24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1.398"/>
    </inkml:context>
    <inkml:brush xml:id="br0">
      <inkml:brushProperty name="width" value="0.035" units="cm"/>
      <inkml:brushProperty name="height" value="0.035" units="cm"/>
      <inkml:brushProperty name="color" value="#8EB4E3"/>
    </inkml:brush>
  </inkml:definitions>
  <inkml:trace contextRef="#ctx0" brushRef="#br0">1 1 7282,'5'3'4964,"17"10"-3980,-17-9-809,0 0 1,-1 0-1,0 0 1,1 0-1,-1 1 1,6 9-1,15 15 125,-24-29 136,-1-1-195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1.777"/>
    </inkml:context>
    <inkml:brush xml:id="br0">
      <inkml:brushProperty name="width" value="0.035" units="cm"/>
      <inkml:brushProperty name="height" value="0.035" units="cm"/>
      <inkml:brushProperty name="color" value="#8EB4E3"/>
    </inkml:brush>
  </inkml:definitions>
  <inkml:trace contextRef="#ctx0" brushRef="#br0">1 0 9850,'4'1'274,"0"0"0,0 0 0,0 0 0,-1 0 0,1 1-1,0-1 1,0 1 0,-1 0 0,1 0 0,-1 0 0,0 1 0,1-1 0,4 7 0,20 11 39,-25-20-317,-3-2 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2.124"/>
    </inkml:context>
    <inkml:brush xml:id="br0">
      <inkml:brushProperty name="width" value="0.035" units="cm"/>
      <inkml:brushProperty name="height" value="0.035" units="cm"/>
      <inkml:brushProperty name="color" value="#8EB4E3"/>
    </inkml:brush>
  </inkml:definitions>
  <inkml:trace contextRef="#ctx0" brushRef="#br0">1 0 6601,'2'1'3305,"1"1"-1857,2 1-623,-1 0-137,3 1-248,1 0-72,0 1-128,1 0-40,-2 0-120,-1-1-24,-1 1-32,0-1 0,-2-1 0,1 0 0,-1-1 8,-1 0-120,-1-3 56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2.472"/>
    </inkml:context>
    <inkml:brush xml:id="br0">
      <inkml:brushProperty name="width" value="0.035" units="cm"/>
      <inkml:brushProperty name="height" value="0.035" units="cm"/>
      <inkml:brushProperty name="color" value="#8EB4E3"/>
    </inkml:brush>
  </inkml:definitions>
  <inkml:trace contextRef="#ctx0" brushRef="#br0">1 0 12043,'40'31'3791,"-5"-5"-3462,-27-22-1041,-8-7 416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2.990"/>
    </inkml:context>
    <inkml:brush xml:id="br0">
      <inkml:brushProperty name="width" value="0.035" units="cm"/>
      <inkml:brushProperty name="height" value="0.035" units="cm"/>
      <inkml:brushProperty name="color" value="#8EB4E3"/>
    </inkml:brush>
  </inkml:definitions>
  <inkml:trace contextRef="#ctx0" brushRef="#br0">27 8 7178,'11'8'7407,"14"14"-5730,5 4-1575,-36-34-51,5 5-283,-1 0-1,0 0 0,0 0 0,0 0 0,0 0 0,0 1 0,-4-4 0,-23-4-482,26 9 723,0 1-1,1-1 0,-1 1 1,1-1-1,0 0 1,-1 0-1,1 0 0,0 0 1,-1 0-1,1-1 1,0 1-1,0-1 0,0 1 1,-3-5-1,5 6 32,2 3 48,1-1-1,0 0 1,0 0-1,0 0 1,0 0 0,0 0-1,0-1 1,6 3-1,-5-2 27,2 1 19,1 1-1,-1 1 0,1-1 1,-1 1-1,6 6 1,-2-2-45,-10-9-36,0 0 0,0 0-1,0 0 1,-1 0 0,1 0-1,0 0 1,0 0 0,0 0-1,0 0 1,0 0 0,0-1-1,0 1 1,0 0 0,0 0 0,0 0-1,0 0 1,0 0 0,0 0-1,-1 0 1,1 0 0,0 0-1,0 0 1,0 0 0,0 0-1,0-1 1,0 1 0,0 0-1,0 0 1,0 0 0,0 0-1,0 0 1,0 0 0,0 0-1,0 0 1,0 0 0,0 0-1,0-1 1,0 1 0,0 0-1,0 0 1,0 0 0,0 0 0,0 0-1,0 0 1,1 0 0,-1 0-1,0 0 1,0 0 0,0 0-1,0-1 1,0 1 0,0 0-1,0 0 1,0 0 0,0 0-1,0 0 1,0 0 0,0 0-1,0 0 1,1 0 0,-1 0-1,0 0 1,0 0 0,-2-3 1498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3.320"/>
    </inkml:context>
    <inkml:brush xml:id="br0">
      <inkml:brushProperty name="width" value="0.035" units="cm"/>
      <inkml:brushProperty name="height" value="0.035" units="cm"/>
      <inkml:brushProperty name="color" value="#8EB4E3"/>
    </inkml:brush>
  </inkml:definitions>
  <inkml:trace contextRef="#ctx0" brushRef="#br0">0 0 10298,'31'24'3587,"-26"-21"-3444,-1 1 0,1-1 0,-1 0-1,0 1 1,0 0 0,0 0 0,0 0 0,-1 1 0,4 4 0,-3-1-148,13 23-524,-17-32 240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3.651"/>
    </inkml:context>
    <inkml:brush xml:id="br0">
      <inkml:brushProperty name="width" value="0.035" units="cm"/>
      <inkml:brushProperty name="height" value="0.035" units="cm"/>
      <inkml:brushProperty name="color" value="#8EB4E3"/>
    </inkml:brush>
  </inkml:definitions>
  <inkml:trace contextRef="#ctx0" brushRef="#br0">1 1 11082,'3'2'234,"1"0"0,-1 1-1,0-1 1,0 1 0,0 0 0,0 0-1,-1 0 1,1 0 0,-1 0-1,0 0 1,0 1 0,0-1 0,0 1-1,0 0 1,-1 0 0,2 4-1,-2-3-220,1 0-1,0 0 0,0 0 0,1-1 0,-1 1 0,1-1 0,0 0 0,6 7 1,-9-11-41,0 0 1,0 0-1,0 0 1,0 0-1,0 0 1,0 0-1,0 0 1,0 0-1,0 0 1,0 0-1,0 0 1,0 0-1,0 0 1,0 1-1,0-1 1,0 0-1,0 0 1,1 0-1,-1 0 1,0 0-1,0 0 1,0 0-1,0 0 1,0 0-1,0 0 1,0 0-1,0 0 1,0 0-1,0 0 1,0 0-1,0 0 1,1 0-1,-1 0 1,0 0-1,0 0 1,0 0-1,0 0 1,0 0-1,0 0 1,0 0-1,0 0 1,0 0-1,0 0 1,0 0-1,0 0 1,1 0-1,-1 0 1,0 0-1,0 0 1,0 0 0,0 0-1,0 0 1,0-1-1,0 1 1,0 0-1,0 0 1,0 0-1,0 0 1,0 0-1,0 0 1,0 0-1,0 0 1,0 0-1,0 0 1,0 0-1,0 0 1,0 0-1,0-1 1,0 1-1,-1-4-761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4.014"/>
    </inkml:context>
    <inkml:brush xml:id="br0">
      <inkml:brushProperty name="width" value="0.035" units="cm"/>
      <inkml:brushProperty name="height" value="0.035" units="cm"/>
      <inkml:brushProperty name="color" value="#8EB4E3"/>
    </inkml:brush>
  </inkml:definitions>
  <inkml:trace contextRef="#ctx0" brushRef="#br0">1 1 9650,'2'0'215,"0"0"0,0 1 0,0-1 0,0 1 0,0-1 0,1 1 0,-1 0 0,-1 0 0,1 0 0,0 0 0,0 0 0,0 0 0,0 1 0,-1-1 0,1 0-1,-1 1 1,1-1 0,-1 1 0,1 0 0,0 2 0,24 45 97,-11-18 15,-9-23-297,0 0-1,0-1 0,16 15 1,-20-21-36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4.424"/>
    </inkml:context>
    <inkml:brush xml:id="br0">
      <inkml:brushProperty name="width" value="0.035" units="cm"/>
      <inkml:brushProperty name="height" value="0.035" units="cm"/>
      <inkml:brushProperty name="color" value="#8EB4E3"/>
    </inkml:brush>
  </inkml:definitions>
  <inkml:trace contextRef="#ctx0" brushRef="#br0">1 1 9346,'6'19'784,"0"1"280,3 1-239,1-3-97,-1-3-376,1-3-128,1-2-176,0 0 8,-1-1-40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01.624"/>
    </inkml:context>
    <inkml:brush xml:id="br0">
      <inkml:brushProperty name="width" value="0.035" units="cm"/>
      <inkml:brushProperty name="height" value="0.035" units="cm"/>
      <inkml:brushProperty name="color" value="#8EB4E3"/>
    </inkml:brush>
  </inkml:definitions>
  <inkml:trace contextRef="#ctx0" brushRef="#br0">35 30 6105,'5'-1'8350,"-5"1"-8213,0 0 0,12 15 361,4 4-703,-30-30 286,1-1 1,-21-24-1,45 53-419,-8-11 355,0-1-1,1 1 1,0-1-1,0 0 1,0 0 0,0 0-1,7 5 1,-16-14 11,0-1 0,1 1 0,0-1 0,-1 1 1,2-1-1,-1-1 0,0 1 0,1 0 1,0-1-1,1 0 0,-3-6 0,5 12-49,14 38-114,-1-15 163,-7-11 171,-16-31-90,0 5-118,7 11-5,0-1 0,1 1-1,0 0 1,0-1 0,0 0 0,0 1-1,0-1 1,-1-5 0,3 9-11,20 40-222,4 1 299,-24-41-39,-13-30-501,17 45 440,-3-10 51,0 1 0,1-1 0,-1 0 1,1 0-1,0 0 0,0 0 0,6 9 0,-9-16-7,0 1 0,0-1-1,1 0 1,-1 1-1,0-1 1,0 0-1,1 0 1,-1 0-1,1 1 1,0-1-1,0 0 1,-1 0 0,1-2-1,1 2-22,-1 0 1,-1 1-1,1-1 0,0 0 0,0 0 1,-1 0-1,1 0 0,-1 0 0,1 1 1,-1-1-1,0 0 0,0 0 0,1 1 1,-1-1-1,-1 1 0,1-1 0,0 1 1,0-1-1,0 1 0,-1 0 0,-1-2 1,5 21-17,-2-15 47,-1-1 0,1 0 0,0 0-1,0 0 1,0 0 0,0 0 0,1 0 0,-1 0 0,0 0 0,1 0 0,0 0 0,-1 0 0,2 3 0,-4-10 30,0 0 0,-1 0 0,2 0 0,-1 0 0,0-1 1,0-5-1,-1-4 20,4 21-71,1 0 1,0-1-1,1 0 0,-1 1 0,1-1 1,0 0-1,1 0 0,4 5 0,-14-26-1068,5 14-1544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56.058"/>
    </inkml:context>
    <inkml:brush xml:id="br0">
      <inkml:brushProperty name="width" value="0.035" units="cm"/>
      <inkml:brushProperty name="height" value="0.035" units="cm"/>
    </inkml:brush>
  </inkml:definitions>
  <inkml:trace contextRef="#ctx0" brushRef="#br0">0 1 8186,'3'1'-1561,"-1"-1"633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57.498"/>
    </inkml:context>
    <inkml:brush xml:id="br0">
      <inkml:brushProperty name="width" value="0.035" units="cm"/>
      <inkml:brushProperty name="height" value="0.035" units="cm"/>
    </inkml:brush>
  </inkml:definitions>
  <inkml:trace contextRef="#ctx0" brushRef="#br0">51 36 8330,'1'8'2031,"-1"-13"-418,0 4-1520,0 1-1,0-1 1,0 1-1,0-1 1,0 1 0,0-1-1,0 1 1,0 0-1,0-1 1,-1 1-1,1-1 1,0 1-1,0 0 1,0-1 0,-1 1-1,1-1 1,0 1-1,0 0 1,-1-1-1,1 1 1,0 0 0,-1-1-1,1 1 1,0 0-1,-1 0 1,1-1-1,0 1 1,-1 0-1,1 0 1,-1 0 0,1-1-1,0 1 1,-1 0-1,1 0 1,-1 0-1,1 0 1,-1 0 0,1 0-1,-1 0 1,-23 4 565,23-4-610,0 0 0,1 0-1,-1 0 1,0 0 0,1 0-1,-1 0 1,1 0 0,-1-1 0,0 1-1,1 0 1,-1 0 0,1 0 0,-1-1-1,0 1 1,1 0 0,-1-1 0,1 1-1,-1 0 1,1-1 0,-1 1-1,1-1 1,0 1 0,-1-1 0,1 1-1,-1-1 1,1 1 0,0-1 0,-1 1-1,1-1 1,0 0 0,0 1 0,0-1-1,-1 1 1,1-1 0,0 0-1,0 0 1,0 0-46,1 1 0,-1 0-1,0 0 1,1 0 0,-1 0 0,1-1-1,-1 1 1,0 0 0,1 0-1,-1 0 1,1 0 0,-1 0 0,0 0-1,1 0 1,-1 0 0,1 0 0,-1 0-1,1 0 1,-1 0 0,0 0-1,1 0 1,-1 1 0,1-1 0,-1 0-1,0 0 1,1 0 0,-1 1-1,0-1 1,1 0 0,-1 0 0,0 1-1,1-1 1,0 1 0,-1-1 0,1 1-1,-1-1 1,1 1 0,-1-1-1,1 0 1,-1 0 0,1 1 0,0-1-1,-1 0 1,1 0 0,0 1-1,-1-1 1,1 0 0,0 0 0,-1 0-1,1 0 1,0 0 0,-1 0 0,1 0-1,0 0 1,0 0 0,-1-1-1,1 1 1,-1 0 0,1 0 0,0-1-1,-1 1 1,1 0 0,0-1-1,0 1 1,1-4 37,-2 13-7,-3 32 30,0 7 56,3-48-86,-1-7-1,0 0-1,0 0 1,1-1-1,0 1 1,0 0-1,1-1 1,0 1 0,0 0-1,1 0 1,0-1-1,0 1 1,1 1-1,6-13 1,-9 19-32,0 0 1,0-1-1,0 1 0,0 0 1,0 0-1,0 0 0,0 0 0,0 0 1,0 0-1,0 0 0,0 0 1,0 0-1,1 0 0,-1 0 0,0 0 1,0 0-1,0 0 0,0 0 1,0-1-1,0 1 0,0 0 0,0 0 1,1 0-1,-1 0 0,0 0 1,0 0-1,0 0 0,0 0 1,0 0-1,0 1 0,0-1 0,0 0 1,1 0-1,-1 0 0,0 0 1,0 0-1,0 0 0,0 0 0,0 0 1,0 0-1,0 0 0,0 0 1,0 0-1,0 0 0,1 0 1,-1 0-1,0 1 0,0-1 0,0 0 1,0 0-1,0 0 0,0 0 1,0 0-1,0 0 0,0 0 0,0 0 1,0 0-1,0 1 0,0-1 1,0 0-1,0 0 0,0 0 1,0 0-1,0 0 0,0 0 0,0 0 1,0 0-1,0 1 0,2 14-106,-3 15-49,-2-8 163,2-17-2,0 0-1,0 1 1,0-1 0,1 1 0,0-1-1,0 0 1,0 1 0,0-1 0,1 1 0,0-1-1,0 0 1,1 0 0,-1 1 0,4 5 0,-4-10-1,0-1 1,0 1 0,0-1 0,1 1-1,-1-1 1,0 0 0,0 1-1,0-1 1,1 0 0,-1 0 0,0 0-1,0 0 1,1 0 0,-1 0 0,0 0-1,0-1 1,2 1 0,28-7 41,-22 5-41,12-6 3,-24 4-3,-12 3-24,3 0 15,5 1 4,0 0 0,0 0 1,0 0-1,0 1 0,0 0 0,-11 2 1,56 7-319,4-7 323,0-3-1,0-1 1,0-2-1,72-14 1,-96 9 30,-18 8-34,1-1 0,-1 1 0,0 0 0,0 0 1,0-1-1,0 1 0,0 0 0,0 0 0,0 0 0,0-1 1,0 1-1,0 0 0,0 0 0,0-1 0,0 1 0,0 0 1,0 0-1,0-1 0,0 1 0,0 0 0,0 0 0,0-1 1,0 1-1,-1 0 0,1 0 0,0 0 0,0-1 1,0 1-1,0 0 0,0 0 0,-1 0 0,1 0 0,0-1 1,0 1-1,0 0 0,-1 0 0,1 0 0,-2-1-7,0-1 0,0 1-1,0 0 1,0 0 0,0 1 0,-1-1 0,1 0-1,0 1 1,0 0 0,-4-1 0,9 1 186,13 2-623,-15-2 498,-1 0 0,0 0 0,1 0 0,-1 0-1,0 0 1,0 1 0,0-1 0,1 0 0,-1 0 0,0 0 0,0 1 0,0-1-1,1 0 1,-1 0 0,0 0 0,0 1 0,0-1 0,0 0 0,0 0 0,1 1 0,-1-1-1,0 0 1,0 1 0,0-1 0,0 0 0,0 0 0,0 1 0,0-1 0,0 0 0,0 1-1,0-1 1,0 0 0,0 0 0,0 1 0,-1-1 0,1 0 0,0 1 0,0-1 0,0 0-1,0 0 1,0 1 0,0-1 0,-1 0 0,1 0 0,0 0 0,0 1 0,0-1-1,-1 0 1,1 0 0,0 0 0,-2 2 1119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58.688"/>
    </inkml:context>
    <inkml:brush xml:id="br0">
      <inkml:brushProperty name="width" value="0.035" units="cm"/>
      <inkml:brushProperty name="height" value="0.035" units="cm"/>
    </inkml:brush>
  </inkml:definitions>
  <inkml:trace contextRef="#ctx0" brushRef="#br0">49 87 12563,'-23'9'3218,"0"-1"-2295,55-26 41,-30 18-951,-1 0 1,0-1-1,0 1 0,0-1 1,0 0-1,0 1 1,0-1-1,0 0 1,0 1-1,0-1 0,0 0 1,0 0-1,0 0 1,-1 0-1,1 0 1,0 0-1,-1 0 0,1 0 1,-1 0-1,1 0 1,-1 0-1,1-1 1,-1 1-1,0 0 0,1 0 1,-1 0-1,0-1 1,0 1-1,0 0 0,0-3 1,-1 3-2,1 0 1,-1 0-1,0 0 1,0 0-1,1 0 1,-1 0-1,0 0 1,0 0-1,0 0 1,0 0-1,0 0 1,0 1-1,0-1 1,0 0-1,0 1 1,-1-1-1,1 1 1,0-1-1,0 1 1,-1-1-1,1 1 1,0 0-1,0 0 1,-1 0-1,1-1 1,0 1-1,-1 1 1,1-1-1,-2 0 1,2 0-15,0 1 0,0-1 1,0 1-1,0-1 0,0 1 0,0-1 1,0 1-1,0-1 0,0 1 1,0 0-1,1-1 0,-1 1 1,0 0-1,0 0 0,1 0 1,-1 0-1,0 0 0,1 0 1,-1 0-1,1 0 0,-1 0 0,1 0 1,0 0-1,-1 0 0,1 0 1,0 0-1,0 0 0,0 0 1,0 0-1,0 1 0,0-1 1,0 0-1,0 1 0,0 1 13,0 0 0,0 1 0,1-1 0,-1 0 0,1 0 0,-1 0 0,1 0 1,0 1-1,0-1 0,3 4 0,-4-6-4,0-1 1,1 1 0,-1 0-1,1 0 1,-1 0-1,1-1 1,-1 1 0,1 0-1,0-1 1,-1 1 0,1 0-1,0-1 1,-1 1 0,1-1-1,0 1 1,0-1 0,-1 1-1,1-1 1,0 0-1,0 1 1,0-1 0,0 0-1,0 1 1,0-1 0,-1 0-1,1 0 1,0 0 0,0 0-1,0 0 1,0 0 0,0 0-1,0-1 1,0 1-1,0 0 1,-1 0 0,1-1-1,0 1 1,0 0 0,0-1-1,0 1 1,0-1 0,0-1 9,0 1 0,0-1 0,0 1 0,0-1 0,0 1 1,0-1-1,-1 1 0,1-1 0,-1 0 0,1 0 0,-1 1 1,0-1-1,1 0 0,-1 0 0,0 1 0,0-1 0,0 0 1,-1 0-1,1 1 0,-1-4 0,-2-11 26,-6-23 2,9 38-25,0 0 0,-1-1 0,1 1 1,-1 0-1,0-1 0,1 1 0,-1 0 0,0 0 0,0 0 0,0 0 0,1 0 0,-1 0 0,0 0 0,-1 0 0,1 0 0,0 0 0,0 0 0,0 0 0,0 1 0,-1-1 0,-1 0 1,2 1-29,0 0 1,0 1 0,0-1-1,1 1 1,-1-1 0,0 1 0,0-1-1,1 1 1,-1-1 0,0 1 0,1 0-1,-1-1 1,1 1 0,-1 0-1,1-1 1,-1 1 0,1 0 0,0 0-1,-1 0 1,1 0 0,0-1-1,-1 1 1,1 0 0,0 0 0,0 0-1,0 0 1,0 0 0,0 1 0,-3 27-8,3-27 15,-1 1 3,1-1 0,0 1 0,0 0 0,0 0 0,0-1-1,0 1 1,0 0 0,1-1 0,0 1 0,-1 0 0,1-1 0,0 1-1,2 3 1,-2-8 12,1-1-1,-1 1 1,-1-1-1,1 0 1,0 0-1,-1 1 1,1-1 0,-1 0-1,0 0 1,0-4-1,-4-20-3004,5 25 2259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59.067"/>
    </inkml:context>
    <inkml:brush xml:id="br0">
      <inkml:brushProperty name="width" value="0.035" units="cm"/>
      <inkml:brushProperty name="height" value="0.035" units="cm"/>
    </inkml:brush>
  </inkml:definitions>
  <inkml:trace contextRef="#ctx0" brushRef="#br0">18 1 13411,'-3'7'728,"-3"2"-424,9 4-144,-13-34-584,9 12 6513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9:02.684"/>
    </inkml:context>
    <inkml:brush xml:id="br0">
      <inkml:brushProperty name="width" value="0.035" units="cm"/>
      <inkml:brushProperty name="height" value="0.035" units="cm"/>
    </inkml:brush>
  </inkml:definitions>
  <inkml:trace contextRef="#ctx0" brushRef="#br0">0 14 10986,'15'-3'3608,"-12"3"-3371,-1 0 0,1-1 0,-1 1-1,0-1 1,1 0 0,-1 0-1,1 0 1,3-2 0,-21 9 701,15-6-956,0 0-1,0 0 1,0 0-1,0-1 1,0 1-1,0 0 0,0 0 1,0 0-1,0-1 1,0 1-1,0 0 1,0 0-1,0 0 1,0 0-1,0-1 1,0 1-1,0 0 1,0 0-1,0 0 1,0-1-1,0 1 1,0 0-1,0 0 1,0 0-1,-1 0 1,1 0-1,0-1 1,0 1-1,0 0 0,0 0 1,0 0-1,0 0 1,-1 0-1,1 0 1,0-1-1,0 1 1,0 0-1,0 0 1,-1 0-1,1 0 1,0 0-1,0 0 1,0 0-1,-1 0 1,1 0-1,0 0 1,0 0-1,0 0 1,0 0-1,-1 0 1,1 0-1,0 0 0,0 0 1,0 0-1,-1 0 1,1 0-1,0 0 1,0 0-1,0 1 1,0-1-1,0 0 1,-1 0-1,1 0 1,0 0-1,0 0 1,0 1-1,2-6-200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9:05.021"/>
    </inkml:context>
    <inkml:brush xml:id="br0">
      <inkml:brushProperty name="width" value="0.035" units="cm"/>
      <inkml:brushProperty name="height" value="0.035" units="cm"/>
    </inkml:brush>
  </inkml:definitions>
  <inkml:trace contextRef="#ctx0" brushRef="#br0">30 27 13219,'-1'0'188,"-1"0"0,0 0 0,1 1 1,-1-1-1,1 1 0,-1-1 0,1 1 0,-1 0 0,1 0 1,-1-1-1,1 1 0,0 0 0,-1 0 0,1 0 0,0 0 1,0 1-1,0-1 0,-2 2 0,2 8-91,2-11-99,-1 1 1,1-1-1,-1 0 1,1 1-1,-1-1 0,1 0 1,0 1-1,-1-1 1,1 0-1,0 0 1,-1 0-1,1 1 1,0-1-1,0 0 1,-1 0-1,1 0 0,0 0 1,-1 0-1,1 0 1,1-1-1,-1 1 25,-1 0-1,1 0 1,-1 0-1,1 0 0,0 0 1,-1 0-1,1 0 1,-1 0-1,1-1 1,-1 1-1,1 0 1,-1 0-1,1-1 0,-1 1 1,1 0-1,-1-1 1,1 1-1,-1 0 1,1-1-1,-1 1 1,1-1-1,-1 1 0,0-1 1,1 1-1,-1-1 1,0 1-1,0-1 1,1 1-1,-1-1 1,0 0-1,0 1 0,0-1 1,0 1-1,1-1 1,-1 1-1,0-1 1,0-1-1,-6-24 1273,1 10-1024,5 16-213,0 1-62,-1 0 0,0 0 0,1-1 0,-1 1 0,1 0 0,-1 0 0,1 0 1,0 0-1,-1 0 0,1 0 0,0 0 0,0 0 0,-1 0 0,1 0 0,0 0 0,0 0 0,0 0 1,0 0-1,1 2 0,1 23 40,-1-26-39,-1 1 0,0-1 1,0 0-1,0 1 0,1-1 0,-1 1 0,0-1 0,1 0 0,-1 1 0,0-1 0,1 0 0,-1 0 0,0 1 0,1-1 0,-1 0 0,0 0 0,1 1 0,-1-1 0,1 0 0,-1 0 0,1 0 0,-1 0 0,0 0 0,1 0 0,-1 0 0,1 0 0,-1 0 0,1 0 0,-1 0 0,1 0 0,-1 0 0,1 0 0,-1 0 0,0 0 0,1 0 0,-1 0 0,1-1 0,-1 1 0,0 0 0,1 0 0,-1 0 0,1-1 0,-1 1 0,0 0 0,1-1 0,-1 1 0,0 0 0,0-1 0,1 1 0,-1 0 0,0-1 0,0 1 0,1-1 1,-1 1-1,0 0 0,0-1 0,0 1 0,0-2 0,13-24-955,-11 22 1266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9:05.401"/>
    </inkml:context>
    <inkml:brush xml:id="br0">
      <inkml:brushProperty name="width" value="0.035" units="cm"/>
      <inkml:brushProperty name="height" value="0.035" units="cm"/>
    </inkml:brush>
  </inkml:definitions>
  <inkml:trace contextRef="#ctx0" brushRef="#br0">11 16 13003,'-10'2'2584,"10"-4"-2074,16-7 551,-10 6 1591,0-1-1073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9:07.240"/>
    </inkml:context>
    <inkml:brush xml:id="br0">
      <inkml:brushProperty name="width" value="0.035" units="cm"/>
      <inkml:brushProperty name="height" value="0.035" units="cm"/>
    </inkml:brush>
  </inkml:definitions>
  <inkml:trace contextRef="#ctx0" brushRef="#br0">9 34 13299,'0'0'121,"-1"-1"1,0 1-1,1-1 1,-1 1-1,1-1 1,-1 1-1,0-1 0,1 1 1,0-1-1,-1 1 1,1-1-1,-1 0 1,1 1-1,0-1 1,-1 0-1,1 1 1,0-1-1,0 0 0,-1 0 1,1 1-1,0-1 1,0 0-1,0 1 1,0-1-1,0 0 1,0 0-1,0 1 1,1-3-1,0 3-107,-1-1 0,1 0 1,0 1-1,0-1 0,0 1 0,0-1 0,0 1 0,0-1 1,0 1-1,0 0 0,0-1 0,0 1 0,0 0 1,0 0-1,1 0 0,1 0 0,4 0-172,0 0-1,-1 0 1,1 1 0,14 3-1,-19-3 208,0 0-1,0 0 0,0 0 1,0-1-1,-1 2 1,1-1-1,0 0 0,0 0 1,-1 1-1,3 1 1,-7-1 1301,-12-7-664,4-1-623,7 3-59,1 1 1,-1 0-1,0 0 1,0 1-1,0-1 0,0 1 1,-4-1-1,17 1-235,-8 1 220,0-1-1,1 1 1,-1 0-1,0 0 1,0 0-1,0 0 1,0 0-1,0 0 1,0 0-1,0 0 1,1 1-1,-1-1 1,0 0-1,0 1 1,0-1-1,0 1 1,0-1-1,0 1 1,0-1-1,0 1 1,-1 0-1,1 0 1,0-1-1,0 1 1,0 0-1,1 1 1,25 31 172,-24-27-186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51:04.762"/>
    </inkml:context>
    <inkml:brush xml:id="br0">
      <inkml:brushProperty name="width" value="0.035" units="cm"/>
      <inkml:brushProperty name="height" value="0.035" units="cm"/>
      <inkml:brushProperty name="color" value="#8EB4E3"/>
    </inkml:brush>
  </inkml:definitions>
  <inkml:trace contextRef="#ctx0" brushRef="#br0">148 128 14035,'14'-25'26,"-8"16"-4,-1-1-1,0 1 1,0-1-1,6-20 0,-23 40-57,-4 10-5,10-10 47,-18 21 33,29-36-44,0 0 0,-1 0 0,0-1-1,0 0 1,4-7 0,15-21 40,-20 31-28,0-1-7,-1 0 1,2 1-1,-1-1 0,0 1 0,1 0 0,6-4 0,-43 39 23,23-19-19,8-12-30,4-7 15,1-2 21,7-13-4,-17 37-85,-61 117 118,57-115-14,6-8-378,16-23 231,11-33 105,-22 46-35,-14 34 21,-30 21 85,44-55-62,2-2 11,1 0 0,-1 0 0,0 0 0,0-1 0,0 1 0,0-1 1,0 1-1,0-1 0,-1 0 0,3-5 0,0 1 3,3-3 10,-5 8-16,0-1-1,0 0 1,0 0-1,0 0 1,-1 0-1,1 0 0,-1 0 1,0 0-1,0-1 1,1-4-1,-2 8-17,-16 33 19,14-30 2,0 0 0,0 0 0,1 0 0,-1-1 0,0 1 0,-1-1 0,1 1 0,0-1 0,-1 1 0,1-1 0,-6 3 0,32-38 2,-20 28-4,0 0-1,-1 0 1,1 0-1,-1 0 1,0-1-1,0 0 1,3-10-1,-6 16-30,-17 35 63,9-21-30,-1-1-1,-18 23 1,19-27-1,0 0 0,1 0 0,0 1 0,1 0 0,0 0 1,-6 18-1,11-27-4,1-1-11,16-29-44,-10 19 73,1 0 0,0 0 0,0 1 1,18-16-1,-26 26-16,-6 6 2,0 1-1,0 0 0,1 0 0,-7 10 1,40-36-144,-22 12 167,19-25-14,-50 76-5,16-30-7,1 1 1,-9 22-1,17-38 1,1 0 0,0 0-1,0 1 1,0-1 0,0 0-1,0 0 1,0 0 0,0 0-1,0 0 1,-1 0 0,1 0 0,0 0-1,0 0 1,0 0 0,0 1-1,0-1 1,0 0 0,0 0-1,0 0 1,0 0 0,0 0-1,0 0 1,0 0 0,0 1 0,0-1-1,0 0 1,0 0 0,0 0-1,0 0 1,0 0 0,0 0-1,0 1 1,0-1 0,0 0-1,0 0 1,0 0 0,0 0 0,0 0-1,0 0 1,0 0 0,0 1-1,0-1 1,1 0 0,-1 0-1,0 0 1,0 0 0,0 0-1,0 0 1,0 0 0,0 0 0,0 0-1,0 0 1,0 0 0,1 0-1,-1 0 1,0 1 0,0-1-1,0 0 1,0 0 0,0 0-1,1 0 1,8-6 21,8-13 77,-8 2-57,0 0-1,10-35 1,-37 134-76,11-47 56,8-30-9,5-12 53,4-15 9,-8 2-54,-2 16-21,1-1 1,-1 1-1,1 0 1,-1-1 0,1 1-1,0-1 1,1 1 0,-1 0-1,4-6 1,-3 40-136,-2-9 145,-1-13-2,1-1 0,0 1-1,0-1 1,1 1 0,2 11-1,6-60 266,-7 29-217,-1 31-20,1 1-22,-2-19-11,0-1-1,0 0 1,0 0-1,0 0 1,0 1-1,0-1 1,0 0-1,0 0 1,0 0-1,0 1 1,0-1 0,0 0-1,0 0 1,0 0-1,0 1 1,0-1-1,0 0 1,0 0-1,0 0 1,0 1-1,0-1 1,0 0-1,-1 0 1,1 0 0,0 1-1,0-1 1,0 0-1,0 0 1,0 0-1,-1 0 1,1 0-1,0 0 1,0 1-1,0-1 1,0 0 0,-1 0-1,1 0 1,-12-2 139,-23-15 219,8 5-184,22 10-178,-11 0-106,29 16 18,3-4 145,-16-10-9,-17-3 69,13 3-90,-12-2-76,26 9-44,-1-3 155,-16-7-5,-12-7-66,19 10 4,0 0-2,-13-2 215,11-3-618,15-9 822,-6 7 1588,-6 6-846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6:47.653"/>
    </inkml:context>
    <inkml:brush xml:id="br0">
      <inkml:brushProperty name="width" value="0.035" units="cm"/>
      <inkml:brushProperty name="height" value="0.035" units="cm"/>
      <inkml:brushProperty name="color" value="#8EB4E3"/>
    </inkml:brush>
  </inkml:definitions>
  <inkml:trace contextRef="#ctx0" brushRef="#br0">53 19 8458,'12'10'5204,"6"17"-4558,-15-23-128,-10-16-393,-11-26 239,26 42-590,3 5 238,-3 7 28,-7-12-23,0-1 0,0 0 0,0 0 0,1 0 0,-1 0 0,1 0 0,0-1 0,4 6 0,-8-12 1,1 0 0,0 1-1,0-1 1,1 0 0,-1 0 0,1 1 0,0-6 0,-2-4 36,1-4-42,6 22-116,6 29 124,-9-24 194,-4-14-134,-10-27-194,12 30 101,-1 0 0,0 0 1,1-1-1,-1 1 1,1 0-1,-1 0 0,0 0 1,0 0-1,0 0 0,0 0 1,0 0-1,0 0 0,0 0 1,0 1-1,0-1 0,0 0 1,0 1-1,0-1 1,0 0-1,-1 1 0,0-1 1,1 5-5,1 0 1,0 0-1,0-1 1,0 1-1,0 0 1,1 0-1,-1 0 1,2 5 0,0-2 66,-1 0 1,1 0 0,1 0 0,-1 0 0,6 10 0,-21-47 218,12 27-280,0-1 0,0 1 0,0-1 1,-1 1-1,1 0 0,-1 0 0,0-1 0,0 1 0,0 0 1,0 1-1,0-1 0,-1 0 0,1 1 0,-1-1 0,1 1 0,-1 0 1,0 0-1,0 0 0,-4-2 0,7 4-1,12 28-315,-6-14 349,-3-6 14,-1-4-4,-1 1 0,1-1-1,0 0 1,0 1 0,0-1 0,1 0 0,-1 0-1,4 4 1,-29-51 692,-10 1-681,42 74-420,-8-28 390,0 1 0,0-1 1,0 1-1,0-1 0,1 0 1,0 1-1,0-1 0,0 0 1,4 5-1,-38-80 248,44 126-638,-13-60 381,0 0-1,-1 0 1,1 0 0,-1 0-1,0 1 1,0-1 0,0 0-1,-1 1 1,1 0 0,-1-1-1,-6-5 1,9 10-12,2 6-34,-1-1 1,1 1-1,0-1 0,0 0 1,0 0-1,1 0 0,4 7 1,-13-28 82,6 14-40,-1 0 0,1 1 0,0-1 0,-1 0 0,0 1 0,1-1 0,-1 0 0,0 1 0,0-1 0,0 1 0,0-1 0,-1-1 0,-7-3-128,8 9-93,11 17 118,1-5 210,-16-30-325,-7-10-145,34 73 139,-24-53 347,-2-1-118,0-1 1,1 0 0,0 0 0,0 0 0,-2-9-1,5 16-39,1 1 22,0-1-1,0 1 1,0 0-1,1 0 1,-1 0 0,0 0-1,0 0 1,-1 0-1,1 0 1,0 1-1,0-1 1,0 0 0,-1 0-1,1 1 1,-1-1-1,1 0 1,0 3-1,8 28 85,-8-25-63,9 14 177,-8-24 26,-5-12-108,3-8-65,2 18-103,1 13-10,-2 7 159,3 24 48,-4-38-127,0 0-1,0 0 1,0 0 0,1-1-1,-1 1 1,0 0 0,0 0-1,1-1 1,-1 1 0,0 0-1,1 0 1,-1-1 0,1 1-1,-1 0 1,1-1 0,-1 1-1,1 0 1,-1-1 0,1 1-1,0-1 1,-1 1-1,1-1 1,0 1 0,0-1-1,-1 0 1,1 1 0,0-1-1,0 0 1,-1 0 0,1 1-1,0-1 1,0 0 0,0 0-1,1 0 1,1-3 11,0 0 1,0 0-1,0 0 1,0 0-1,-1-1 1,4-4-1,1-3 21,2 1-38,-3 4 122,-14 17 26,5-7-133,1 0 2,0-1-1,0 0 1,1 0-1,-1 1 1,1-1-1,0 1 1,-1 3-1,2-7-16,-1 0 0,1 0 0,0 0 0,0 1 0,0-1 0,0 0 0,0 0 0,0 0-1,0 0 1,0 0 0,0 1 0,0-1 0,0 0 0,0 0 0,0 0 0,0 0 0,0 1 0,0-1 0,0 0 0,0 0 0,1 0 0,-1 0-1,0 0 1,0 1 0,0-1 0,0 0 0,0 0 0,0 0 0,0 0 0,0 0 0,0 0 0,1 0 0,-1 0 0,0 1 0,0-1 0,0 0-1,0 0 1,0 0 0,1 0 0,-1 0 0,0 0 0,0 0 0,0 0 0,0 0 0,0 0 0,1 0 0,-1 0 0,0 0 0,0 0 0,17-11 28,-4-3 35,-24 21 64,9-6-112,-1 1-1,1 0 0,-1 0 1,1 0-1,0 0 1,0 1-1,0-1 0,0 0 1,0 1-1,0 0 0,-1 2 1,3-4-16,1-1 1,-1 1 0,0-1 0,0 1 0,1-1 0,-1 0 0,0 1 0,1-1 0,-1 1 0,0-1 0,1 0 0,-1 1 0,1-1 0,-1 0 0,1 0 0,-1 1 0,1-1 0,-1 0 0,0 0 0,1 0 0,-1 0 0,1 1 0,-1-1 0,1 0 0,0 0 0,-1 0-1,1 0 1,-1 0 0,1 0 0,-1 0 0,1 0 0,-1-1 0,1 1 0,-1 0 0,1 0 0,25-9 63,-12 5-32,-55 11 492,80-5-484,-41-2-661,1-1 363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01.988"/>
    </inkml:context>
    <inkml:brush xml:id="br0">
      <inkml:brushProperty name="width" value="0.035" units="cm"/>
      <inkml:brushProperty name="height" value="0.035" units="cm"/>
      <inkml:brushProperty name="color" value="#8EB4E3"/>
    </inkml:brush>
  </inkml:definitions>
  <inkml:trace contextRef="#ctx0" brushRef="#br0">0 14 8242,'3'0'576,"2"-1"312,0 0-384,2-1-272,1 0-88,-1 0-64,1 0-16,-1 1 344,-1 0-2816,-1 0 1840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17.376"/>
    </inkml:context>
    <inkml:brush xml:id="br0">
      <inkml:brushProperty name="width" value="0.035" units="cm"/>
      <inkml:brushProperty name="height" value="0.035" units="cm"/>
      <inkml:brushProperty name="color" value="#8EB4E3"/>
    </inkml:brush>
  </inkml:definitions>
  <inkml:trace contextRef="#ctx0" brushRef="#br0">112 53 9690,'5'11'1750,"2"3"7,-3-33-1447,-4 16-268,1-1 1,-1 0 0,0 0-1,0 1 1,0-1-1,-1 0 1,0 1 0,1-1-1,-1 0 1,0 1-1,-1-1 1,1 1 0,-1-1-1,-2-4 1,10 41 405,-2-12-209,-3-14-183,1 0-1,0 0 1,0 0-1,0-1 1,0 1 0,1-1-1,6 11 1,-19-49-869,9 27 484,0-1 1,0 0-1,-1 1 1,1 0-1,-6-11 0,-3-2 405,7 14 753,7 19-464,2 9-79,-5-15-166,1 0-1,1-1 1,-1 1 0,1-1-1,8 13 1,-25-55 332,13 29-480,-1 0 0,1 1 0,-1-1 0,0 1-1,0-1 1,0 1 0,-4-6 0,3 7 9,-12-14 17,13 19 43,8 11-21,24 71 1168,-89-186-1487,106 208 570,-53-118-490,0 0-1,-1 1 1,-1 0 0,0 0-1,-14-14 1,14 19 251,14 15 41,8 12 38,-11-12 31,-2-5-103,0-1 0,0 1-1,0-1 1,0 1 0,1-1 0,-1 0-1,1 0 1,0 1 0,0-1-1,4 4 1,-13-40 354,5 28-414,0 1-1,-1-1 1,0 1-1,0 0 0,0 0 1,0 0-1,-1 0 1,1 0-1,-1 1 0,-7-6 1,4 3 48,11 11-35,1 1 0,-1-1 0,-1 1 0,6 9 0,6 11 193,-22-44 237,6 15-420,0 0 0,0 0-1,-1 0 1,1 0 0,-1 0-1,1 1 1,-1-1 0,-3-4 0,-15-6-6,14 15-75,11 11 40,9 4 92,-14-18-46,0 1 1,0-1-1,0 0 0,0 1 1,0-1-1,0 0 0,0 1 0,0-1 1,0 0-1,-1 1 0,1-1 0,0 0 1,0 1-1,-1-1 0,1 0 1,0 1-1,-1-1 0,1 1 0,0-1 1,-1 1-1,1-1 0,-1 1 0,1-1 1,-1 1-1,1-1 0,-2 1 1,0-4-6,0 1 1,-1 0 0,1 0-1,-1 0 1,0 0 0,0 1-1,0-1 1,-4-2 0,7 5-23,13 27-128,-3-20 174,-12-15 70,-17-17-41,19 26-59,0-1 0,0 0-1,0 0 1,0 0 0,0 0 0,0 0 0,0 0-1,0 0 1,0 0 0,0 1 0,0-1 0,0 0 0,0 0-1,0 0 1,0 0 0,0 0 0,0 0 0,0 0-1,0 0 1,0 0 0,0 1 0,0-1 0,0 0 0,0 0-1,-1 0 1,1 0 0,0 0 0,0 0 0,0 0-1,0 0 1,0 0 0,0 0 0,0 0 0,0 0 0,0 0-1,-1 0 1,1 0 0,0 0 0,0 0 0,0 0 0,0 0-1,0 0 1,10 15-62,-2-4 100,-16-22 87,-11-8-263,15 17 3,11 12 85,0-4 150,-14-18-73,-1 3-43,12 22-15,4 4 59,-5-12 34,-7-10-10,3 4-145,2 2 98,-1 0 0,1 1-1,-1-1 1,1 0 0,-1 0 0,1 1 0,-1-1 0,0 0 0,1 1 0,-1-1 0,0 0 0,0 1 0,0-1 0,0 0 0,-1 1 0,1 1-1,31 29-16,-27-28 10,-3-2 6,1 0-1,0-1 0,-1 1 0,0 0 1,1 0-1,-1 0 0,0 0 1,0 1-1,0-1 0,0 0 1,0 3-1,-2-14 18,0 0 0,-1 1 0,0-1 1,-5-12-1,5 15-3,9 33-214,-4-17 213,-1-1 0,1 1 0,1-1 0,0 0 0,6 11 0,-10-20 13,-1-3-5,1-1 0,-1 1 0,0-1 1,0 1-1,-1 0 0,1-1 0,-1 1 0,1 0 1,-1 0-1,0 0 0,0 0 0,-4-4 0,-13-23-85,19 30-40,2 16-108,-2-16 215,0 1 0,0-1 0,0 1 0,0-1 0,0 1 0,0 0 0,1-1 0,-1 1 1,0-1-1,0 1 0,1-1 0,-1 1 0,0-1 0,1 1 0,-1-1 0,0 0 0,1 1 0,-1-1 0,1 1 0,-1-1 0,1 0 0,-1 0 0,0 1 0,1-1 0,0 0 0,-1 1 0,1-1 0,-1 0 0,1 0 0,-25-29 222,22 26-376,4 6 81,20 27 84,-33-41 7,6 8 7,13 15-15,-7-11-10,0 0 0,-1 1-1,1-1 1,0 0 0,0 1-1,-1-1 1,1 1-1,0-1 1,-1 1 0,0 0-1,1-1 1,-1 1-1,0-1 1,0 1 0,0 0-1,0-1 1,0 1-1,0-1 1,0 1 0,-1 1-1,-4 6 12,5-14 23,0 4-35,0 0 1,0 0-1,0-1 1,0 1 0,0 0-1,0 0 1,0-1-1,0 1 1,0 0 0,-1 0-1,1 0 1,0-1-1,-1 1 1,1 0 0,-2-1-1,3 2-2,-1 1-1,1 0 0,-1-1 1,0 1-1,1-1 0,-1 1 1,0 0-1,0 0 1,0-1-1,0 1 0,1 0 1,-1-1-1,0 1 0,0 0 1,0 0-1,0-1 1,0 1-1,-1 0 0,1-1 1,0 1-1,0 0 1,0 0-1,-1-1 0,1 1 1,0-1-1,-1 1 0,1 0 1,0-1-1,-1 1 1,1-1-1,-1 1 0,1 0 1,-2 0-1,-2 7-4,4-8 5,3 0-7,-1 0 1,1 0 0,0 0 0,-1-1-1,1 1 1,0-1 0,-1 0 0,1 0-1,0 0 1,-1 0 0,1 0 0,-1 0 0,0-1-1,5-3 1,-4 2 11,-7 12-5,4-8 0,-1-1 0,0 1 0,1 0-1,-1 0 1,1-1 0,-1 1 0,1 0-1,-1 0 1,1-1 0,-1 1 0,1 0-1,0 0 1,-1 0 0,1 0 0,0 0-1,0 0 1,0 0 0,0-1-1,0 1 1,0 0 0,0 0 0,0 0-1,0 0 1,0 0 0,0 0 0,1 0-1,-1 0 1,1 0 0,-1 0 0,1-1-1,-1 0 1,1 0 0,0 0 0,-1 0-1,1 0 1,0 0 0,-1 0 0,1 0-1,0 0 1,-1 0 0,1 0 0,0 0-1,-1-1 1,1 1 0,-1 0-1,1 0 1,0-1 0,-1 1 0,1 0-1,-1-1 1,1 1 0,-1-1 0,1 1-1,-1-1 1,1 1 0,-1-1 0,0 1-1,1-1 1,-1 1 0,0-1 0,1 1-1,-1-1 1,0 1 0,0-1 0,1 0-1,-1-1 1,2-1 1,0-1 1,1 1-1,-1-1 0,1 1 0,0 0 0,0 0 1,0 0-1,0 0 0,6-4 0,-32 42 71,8-12 33,14-22-101,1-1 0,-1 1 0,1 0-1,-1-1 1,1 1 0,-1 0 0,1 0 0,-1 0 0,1-1 0,0 1 0,0 0 0,-1 0 0,1 0 0,0 0 0,0 0 0,0-1 0,0 1-1,0 0 1,0 0 0,0 0 0,0 0 0,0 0 0,0 0 0,1-1 0,-1 3 0,4-5 9,-1 0 0,-1 0-1,1 0 1,0 0 0,0 0 0,-1-1 0,1 1 0,-1-1 0,0 0-1,3-4 1,2-3-32,-5 6 26,0 1 0,0-1 0,0 1 0,1 0-1,0 0 1,-1 0 0,1 0 0,7-4 0,-13 10 19,1 0-1,0 0 1,0 1 0,0-1-1,0 1 1,1-1 0,-2 5-1,-3 5 71,1-4 0,3-6-73,0-1 0,0 1 0,0 0 0,1 0 0,-1 0 0,1 0 0,-1 0 0,1 0 0,0 1 0,1-1 0,-1 0 0,0 1-1,1-1 1,0 5 0,17-37 203,-11 17-220,-5 9 1,1-1 1,-1 0-1,1 1 0,0-1 1,0 1-1,0-1 0,1 1 1,-1 0-1,1 0 0,0 0 1,0 1-1,3-4 0,-8 11-16,-1 1 0,0 0 0,1-1-1,0 1 1,-2 11 0,3-13 5,-2 5 17,1-5-8,1 0-1,0 0 1,0 0 0,0-1 0,0 1 0,0 0 0,1 0 0,0 0 0,0 1-1,0-1 1,1 6 0,2-13 11,-1 0 1,1-1-1,-1 0 0,0 1 1,1-1-1,1-6 0,-2 6-10,3-6 13,-4 6-14,1-1 1,0 1-1,1-1 1,-1 1 0,1 0-1,-1 0 1,1 0-1,0 1 1,1-1-1,-1 1 1,5-5 0,-35 39 27,23-27-28,-19 20 53,22-22-56,0-1 1,0 0-1,0 1 1,0-1-1,0 0 0,0 1 1,0-1-1,1 1 1,-1-1-1,1 1 0,-1-1 1,1 1-1,-1 0 1,1-1-1,0 1 0,0 2 1,3-4-1,0-1 0,0 1-1,-1-1 1,1 0 0,0 0 0,0 0 0,-1 0 0,1-1 0,-1 1 0,4-3-1,-2 2 3,17-8 18,38-12 1,-52 20-23,0 0-1,0 0 1,0 1 0,0 0 0,0 0-1,1 0 1,-1 1 0,0 1 0,14 1 0,-19 3 87,-9 3-24,-16 9 4,16-12-55,7-5-12,0 0 0,0 0-1,0 0 1,0 0 0,0 0 0,0 0 0,-1 0-1,1 0 1,0 0 0,0 0 0,0 0 0,0 0-1,0 1 1,0-1 0,0 0 0,0 0 0,0 0-1,0 0 1,0 0 0,0 0 0,0 0 0,-1 0 0,1 1-1,0-1 1,0 0 0,0 0 0,0 0 0,0 0-1,0 0 1,0 0 0,0 1 0,0-1 0,0 0-1,1 0 1,-1 0 0,0 0 0,0 0 0,0 0-1,0 1 1,0-1 0,0 0 0,0 0 0,0 0-1,0 0 1,0 0 0,0 0 0,0 0 0,0 0-1,1 0 1,-1 1 0,0-1 0,0 0 0,0 0 0,0 0-1,0 0 1,0 0 0,0 0 0,1 0 0,-1 0-1,0 0 1,0 0 0,0 0 0,14 1-27,16-2-14,-29 1 41,19-3 17,0 2 0,0 0 0,0 2 0,0 0 1,35 7-1,-60-8 2,0 1 0,1 0 0,-1 0 0,1 0 1,0 1-1,-1-1 0,1 1 0,-6 3 0,-9 3 34,-1 0-82,34-8-35,-10 0 53,1-1-1,0 0 1,0 0-1,0 0 1,-1-1-1,8-3 1,-16 4 60,1-1 1,-1 1-1,0 1 1,0-1-1,0 0 1,0 1-1,1 0 1,-6 0-1,-40-1-35,23 0-7,1 1-1,-1 1 1,-27 4-1,53-5-12,0 0 0,0 0 1,0 0-1,0 1 0,0-1 0,0 0 0,0 0 1,0 0-1,0 0 0,0 0 0,0 0 0,0 0 1,0 0-1,0 1 0,0-1 0,0 0 0,0 0 1,0 0-1,0 0 0,0 0 0,0 0 0,0 0 0,0 0 1,0 0-1,1 1 0,-1-1 0,0 0 0,0 0 1,0 0-1,0 0 0,0 0 0,0 0 0,0 0 1,0 0-1,0 0 0,1 0 0,-21 5 78,-3-5-50,16-1-22,0 1 0,0 0 0,-1 0 0,1 1 0,0 0 0,0 0 0,-14 5 0,57-2-168,-11-5 202,-44 0 117,7 1-134,10 0-17,-1-1 0,0 1-1,0 0 1,0 0 0,0 0 0,1 0-1,-1 1 1,0-1 0,0 1 0,0 0-1,1 0 1,-1 0 0,-2 1-1,7-1-16,0-1-1,0 0 0,0 1 1,1-1-1,-1 0 0,0 0 1,0 0-1,0-1 0,0 1 1,1-1-1,2 0 0,-5 1 23,0 0-1,1 0 0,-1-1 0,1 1 1,-1 0-1,0 0 0,1 0 1,-1-1-1,0 1 0,0 0 0,1-1 1,-1 1-1,0 0 0,0 0 1,1-1-1,-1 1 0,0 0 0,0-1 1,0 1-1,1-1 0,-1 1 1,0 0-1,0-1 0,0 1 0,0 0 1,0-1-1,0 1 0,0-1 0,0 1 1,0 0-1,0-1 0,0 1 1,0-1-1,0 1 0,0 0 0,0-1 1,-1 1-1,1 0 0,0-1 1,0 1-1,0 0 0,-1-1 0,1 1 1,0 0-1,0-1 0,-1 1 1,1-1-1,-2 0 5,0-1 0,0 1-1,1-1 1,-1 1 0,0 0 0,-1-1 0,1 1 0,0 0 0,-3-1 0,3 2-12,1-1 1,-1 1 0,0-1 0,1 1 0,-1 0 0,0-1-1,1 1 1,-1 0 0,0 0 0,1 0 0,-1 0 0,0 1-1,-1-1 1,2 1-2,1-1 0,-1 0 0,1 1 0,-1-1 0,1 1 0,-1-1 0,1 1 0,-1-1 0,1 0 0,0 1 0,-1 0 0,1-1 0,0 1 0,-1-1 0,1 1 0,0-1 0,0 1 0,0 0 0,0-1 0,-1 1 0,1-1 0,0 1 0,0 0 0,0-1 0,0 1 0,0-1 0,0 1 0,1 0 0,-1-1 0,0 1 0,0-1 0,0 1 0,1 0 0,-1-1 0,0 1 0,0-1 0,1 2 0,7 10-3,-4-20 42,-7-25 31,-7 14-5,9 19-66,1 1 1,0 0 0,-1-1-1,1 1 1,0 0 0,-1 0-1,1 0 1,0 0 0,0-1-1,0 1 1,0 0 0,0 0-1,0 0 1,0 0 0,0-1-1,0 1 1,0 0 0,0 0-1,0 0 1,1 0 0,-1-1-1,1 2 1,0 11 53,-6-29 60,-2-7-67,-3 1-55,14 41-181,1-3 236,-10-28 114,4 9-149,0 0 0,-1-1 0,1 1 1,-1 0-1,1 0 0,-1 0 0,0 1 0,0-1 1,-4-3-1,8 9-212,6 9 198,-6-11 84,-6-8-8,-14-13-73,13 18 2,5 5-48,8 3 14,-8-6 75,-4 1-63,5 1 23,0 0 1,-1 1-1,1-1 1,-1 1-1,0-1 1,0 0-1,0 1 0,0-1 1,0 1-1,0-1 1,-1 1-1,-1 3 0,1-1 1,-2 7 0,3-11-1,0-1 1,0 1 0,0-1 0,0 0 0,-1 1 0,1-1 0,0 0 0,0 1 0,0-1-1,0 1 1,0-1 0,0 0 0,0 1 0,0-1 0,0 0 0,0 1 0,0-1 0,0 1-1,0-1 1,0 0 0,1 1 0,-1-1 0,0 1 0,0-1 0,0 0 0,0 1 0,1-1-1,-1 0 1,0 0 0,0 1 0,1-1 0,-1 0 0,0 1 0,1-1 0,-1 0 0,0 0-1,1 0 1,-1 1 0,0-1 0,1 0 0,-1 0 0,0 0 0,1 0 0,-1 0 0,1 0-1,-1 0 1,0 1 0,1-1 0,4 2-1,-3-2-2,-1 1-1,1-1 0,0 1 0,-1-1 0,1 0 1,0 0-1,0 1 0,-1-1 0,1 0 0,0-1 0,-1 1 1,1 0-1,0 0 0,0-1 0,2 0 0,12-2 17,-16 3 2,0 1-13,-1-1 0,1 1 0,-1 0 0,1 0 0,-1 0 1,0 0-1,1-1 0,-1 1 0,0 0 0,0-1 0,1 1 0,-1 0 0,0-1 0,0 1 0,0-1 0,0 0 0,-1 1 0,1 0-3,-1-1 0,1 1 0,0-1 0,0 1 0,0-1 0,0 1 0,0-1 0,1 1 0,-1 0 0,0 0 0,0-1 0,0 1 0,1 0-1,-1 0 1,0 0 0,1 0 0,-1 0 0,0 0 0,0 2 0,39-18-190,-18 3 183,-10 6 22,0 0 1,0 0-1,18-6 1,-40 17 4,1 0 1,0 0-1,1 1 1,0 1-1,0 0 1,0 0-1,-9 9 1,22-18-106,5-8 155,-8 9-66,0 0 0,0 1 0,0-1 1,0 1-1,0-1 0,-1 0 0,1 1 0,0-1 0,0 1 1,-1-1-1,1 1 0,0-1 0,-1 1 0,1-1 0,-1 1 1,1 0-1,0-1 0,-1 1 0,1 0 0,-1-1 0,1 1 1,-1 0-1,1-1 0,-1 1 0,0 0 0,1 0 0,-1-1 1,1 1-1,-1 0 0,0 0 0,-1-1-7,1 1 0,0-1 0,-1 1 0,1-1 0,0 1 0,-1 0 0,1-1 0,-1 1 0,1 0 0,-1 0 0,1 0 0,0 0 0,-1 0 0,1 0 0,-1 1 0,1-1 0,-1 0 0,1 1 0,0-1 0,-2 1 0,2 0 1,1 0 0,-1 0 1,0 0-1,1-1 0,-1 1 0,1 0 0,-1 0 1,1 0-1,0 0 0,-1 0 0,1 0 0,0 0 1,0 0-1,0 0 0,0 0 0,-1 0 0,1 0 1,1 0-1,-1 0 0,0 0 0,0 0 0,0 0 1,0 0-1,1 0 0,-1 0 0,0 0 0,1-1 1,-1 1-1,1 1 0,-3-5 10,-5-8 19,10 23-11,-2-11-14,-1 0 0,0-1 0,0 1 0,0 0 0,0 0 0,0 0 0,0 0 0,0 0 0,0-1 0,0 1 0,0 0 0,0 0 0,-1 0 0,1 0 0,0-1 0,-1 1 0,1 0 0,0 0 0,-1 0 0,1-1 0,-1 1 0,1 0 0,-1-1 0,1 1 0,-1-1 0,0 1 0,1 0 0,-1-1 0,0 1 0,0-1 0,1 0 0,-1 1 0,0-1 0,0 0 0,0 1 0,1-1 0,-1 0 0,-1 1 0,18-1-350,67 0 267,-45-2 181,-23 5-5322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6:30.632"/>
    </inkml:context>
    <inkml:brush xml:id="br0">
      <inkml:brushProperty name="width" value="0.035" units="cm"/>
      <inkml:brushProperty name="height" value="0.035" units="cm"/>
      <inkml:brushProperty name="color" value="#8EB4E3"/>
    </inkml:brush>
  </inkml:definitions>
  <inkml:trace contextRef="#ctx0" brushRef="#br0">43 58 5889,'-42'56'5131,"64"-110"-4522,-16 38-604,-5 12 9,0 1-1,-1 0 1,2 0-1,-1 0 1,0-1-1,1 1 1,-1 1-1,1-1 0,0 0 1,0 0-1,0 0 1,4-3-1,-12 18 32,-4 6-2432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6:31.930"/>
    </inkml:context>
    <inkml:brush xml:id="br0">
      <inkml:brushProperty name="width" value="0.035" units="cm"/>
      <inkml:brushProperty name="height" value="0.035" units="cm"/>
      <inkml:brushProperty name="color" value="#8EB4E3"/>
    </inkml:brush>
  </inkml:definitions>
  <inkml:trace contextRef="#ctx0" brushRef="#br0">74 190 4185,'-12'25'5259,"-12"11"-4276,3-4 514,33-56-1283,0-1 1,9-29-1,14-31-62,-44 92 433,-5 11-542,-5 22 21,13-24-51,-1-1 0,0 0-1,-2 0 1,-16 23 0,32-48-65,-1-1 0,0-1 0,-1 1 1,0-1-1,6-22 0,4-9 29,-10 35 44,-4 5-2,1-1 0,0 1 0,0 0 0,-1-1 0,0 1 0,0-1 0,0 0 0,0 1 0,0-7 0,-1 10-22,-1-1 0,1 1 0,-1 0-1,1 0 1,-1 0 0,0 0 0,1 0 0,-1 0-1,1 0 1,-1 1 0,1-1 0,-1 0-1,1 0 1,-1 0 0,1 0 0,-1 1 0,1-1-1,0 0 1,-1 0 0,1 1 0,-1-1 0,1 0-1,-1 1 1,1-1 0,0 1 0,-1-1 0,1 0-1,0 1 1,0-1 0,-1 1 0,1-1 0,-1 2-1,-11 14 13,7-7 9,0 0 0,1 1 0,0-1 0,0 1 0,1 0 1,1 0-1,-1 0 0,2 0 0,-1 0 0,2 0 0,-1 16 0,2-26-23,-1 0-1,0 0 0,1 0 0,-1 0 1,0 0-1,1 0 0,-1 0 1,0 0-1,1 0 0,-1 0 1,0 0-1,1 0 0,-1 0 1,0 0-1,1-1 0,-1 1 0,0 0 1,0 0-1,1 0 0,-1 0 1,0-1-1,0 1 0,1 0 1,-1 0-1,0-1 0,0 1 1,0 0-1,1 0 0,-1-1 1,0 1-1,0 0 0,0 0 0,0-1 1,0 1-1,0 0 0,1-1 1,-1 1-1,9-14 25,12-26 25,-11 20-58,0 1-1,2 0 1,0 0-1,23-26 1,5-6 207,-61 86-177,4-4 56,-1-5-41,2 2 1,1 0-1,-13 32 0,-11 23 22,48-99-29,11-25-6,2 2 0,2 0 1,36-44-1,-38 52 11,-50 75-82,2 1 0,2 1 0,-31 82 0,54-124-83,5-12 195,10-25-606,-5 13-1507,-3 7 1146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25.894"/>
    </inkml:context>
    <inkml:brush xml:id="br0">
      <inkml:brushProperty name="width" value="0.035" units="cm"/>
      <inkml:brushProperty name="height" value="0.035" units="cm"/>
      <inkml:brushProperty name="color" value="#8EB4E3"/>
    </inkml:brush>
  </inkml:definitions>
  <inkml:trace contextRef="#ctx0" brushRef="#br0">111 19 9234,'-14'25'4814,"-15"5"-3358,-1 1-1019,69-57-536,-32 20 26,0 0 0,0-1 0,-1 0 0,0-1 0,-1 1 0,7-11 0,-51 43 353,18-13 21,10-7 22,1 1 0,0 0 0,-12 10 0,68-39-362,7-20-994,-27 20 140,-75 59 1639,34-26-260,0 1 1,0 1 0,-22 22 0,31-22-589,16-12 69,18-14 88,71-62-251,-162 137 471,48-51-163,-23 16 29,36-25-145,0 1 0,0-1 0,0 1 0,1 0 0,-1 0 0,0 0 0,1 0 1,-1 0-1,1 0 0,-1 1 0,1-1 0,-2 5 0,35-27-284,88-68 145,-129 97 178,-13 13 196,-39 32 1,52-49-208,6-3-29,0 0 1,0-1 0,0 1 0,0 0 0,1 0 0,-1 0 0,0 1 0,1-1 0,0 1 0,-4 4 0,35-27-187,47-39 213,-47 35-20,-58 50 76,7-6 149,-33 23 0,19-18-286,63-42-309,28-24-76,-48 35 759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27.077"/>
    </inkml:context>
    <inkml:brush xml:id="br0">
      <inkml:brushProperty name="width" value="0.035" units="cm"/>
      <inkml:brushProperty name="height" value="0.035" units="cm"/>
      <inkml:brushProperty name="color" value="#8EB4E3"/>
    </inkml:brush>
  </inkml:definitions>
  <inkml:trace contextRef="#ctx0" brushRef="#br0">6 52 10746,'7'-2'4130,"22"-16"-3979,25-13 49,-89 55-94,23-17-47,1 0-1,-21 19 1,72-47-295,-18 9 250,-13 7 154,-25 14-92,10-7-71,0 1-1,1 0 1,0 1 0,0-1-1,0 1 1,0 0-1,1 0 1,0 1-1,-1-1 1,2 1-1,-5 5 1,14-16-46,1 0-1,0 1 1,-1 0 0,14-7-1,-3 3-196,-13 8 136,1-1 1,-1 0-1,0 0 0,-1 0 1,1 0-1,0-1 0,-1 0 1,1 1-1,4-6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27.423"/>
    </inkml:context>
    <inkml:brush xml:id="br0">
      <inkml:brushProperty name="width" value="0.035" units="cm"/>
      <inkml:brushProperty name="height" value="0.035" units="cm"/>
      <inkml:brushProperty name="color" value="#8EB4E3"/>
    </inkml:brush>
  </inkml:definitions>
  <inkml:trace contextRef="#ctx0" brushRef="#br0">4 46 5585,'-4'3'5204,"8"-5"-2128,21-12-1476,32-19-3840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27.805"/>
    </inkml:context>
    <inkml:brush xml:id="br0">
      <inkml:brushProperty name="width" value="0.035" units="cm"/>
      <inkml:brushProperty name="height" value="0.035" units="cm"/>
      <inkml:brushProperty name="color" value="#8EB4E3"/>
    </inkml:brush>
  </inkml:definitions>
  <inkml:trace contextRef="#ctx0" brushRef="#br0">1 43 7009,'2'-1'545,"1"0"471,0-1-648,2-1-168,0 0-64,1-1-32,1 0 0,1-1-24,1 1-8,0 0-48,-1 0-40,-2 0-792,-2 2-896,-3 0 951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28.203"/>
    </inkml:context>
    <inkml:brush xml:id="br0">
      <inkml:brushProperty name="width" value="0.035" units="cm"/>
      <inkml:brushProperty name="height" value="0.035" units="cm"/>
      <inkml:brushProperty name="color" value="#8EB4E3"/>
    </inkml:brush>
  </inkml:definitions>
  <inkml:trace contextRef="#ctx0" brushRef="#br0">0 58 6473,'25'-20'6463,"4"4"-5996,7-5-3208,-35 20 1665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28.754"/>
    </inkml:context>
    <inkml:brush xml:id="br0">
      <inkml:brushProperty name="width" value="0.035" units="cm"/>
      <inkml:brushProperty name="height" value="0.035" units="cm"/>
      <inkml:brushProperty name="color" value="#8EB4E3"/>
    </inkml:brush>
  </inkml:definitions>
  <inkml:trace contextRef="#ctx0" brushRef="#br0">1 56 8658,'27'-21'3088,"21"-4"-3160,-27 16-829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29.086"/>
    </inkml:context>
    <inkml:brush xml:id="br0">
      <inkml:brushProperty name="width" value="0.035" units="cm"/>
      <inkml:brushProperty name="height" value="0.035" units="cm"/>
      <inkml:brushProperty name="color" value="#8EB4E3"/>
    </inkml:brush>
  </inkml:definitions>
  <inkml:trace contextRef="#ctx0" brushRef="#br0">1 51 10082,'0'0'848,"26"-13"1557,33-22-4070,-55 33 805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02.320"/>
    </inkml:context>
    <inkml:brush xml:id="br0">
      <inkml:brushProperty name="width" value="0.035" units="cm"/>
      <inkml:brushProperty name="height" value="0.035" units="cm"/>
      <inkml:brushProperty name="color" value="#8EB4E3"/>
    </inkml:brush>
  </inkml:definitions>
  <inkml:trace contextRef="#ctx0" brushRef="#br0">1 4 11450,'1'0'-104,"2"0"-264,1 1-176,3-1 336,1 0 272,1 0 104,0-1 16,0 1-40,-1-1-40,0 0-24,-2 0-24,1 1 64,0 0-256,-1-1 112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29.451"/>
    </inkml:context>
    <inkml:brush xml:id="br0">
      <inkml:brushProperty name="width" value="0.035" units="cm"/>
      <inkml:brushProperty name="height" value="0.035" units="cm"/>
      <inkml:brushProperty name="color" value="#8EB4E3"/>
    </inkml:brush>
  </inkml:definitions>
  <inkml:trace contextRef="#ctx0" brushRef="#br0">1 41 4721,'67'-25'6850,"-21"10"-7857,-43 14 325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29.861"/>
    </inkml:context>
    <inkml:brush xml:id="br0">
      <inkml:brushProperty name="width" value="0.035" units="cm"/>
      <inkml:brushProperty name="height" value="0.035" units="cm"/>
      <inkml:brushProperty name="color" value="#8EB4E3"/>
    </inkml:brush>
  </inkml:definitions>
  <inkml:trace contextRef="#ctx0" brushRef="#br0">0 17 8610,'4'-1'456,"0"0"176,-1 0-72,1 0-8,-1 0 0,2 0-31,0 0-105,-1 0-176,2 0-72,-2 1-96,0-1-32,0 0-8,0 0 0,-1 0 0,1 0 0,-2 0-2489,1 0 1809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30.258"/>
    </inkml:context>
    <inkml:brush xml:id="br0">
      <inkml:brushProperty name="width" value="0.035" units="cm"/>
      <inkml:brushProperty name="height" value="0.035" units="cm"/>
      <inkml:brushProperty name="color" value="#8EB4E3"/>
    </inkml:brush>
  </inkml:definitions>
  <inkml:trace contextRef="#ctx0" brushRef="#br0">0 15 11843,'9'0'157,"0"-1"1,0-1 0,0 1 0,0-2 0,11-3-1,-18 5-479</inkml:trace>
  <inkml:trace contextRef="#ctx0" brushRef="#br0" timeOffset="1">3 11 9034,'11'4'4229,"22"-2"-4156,-27-2 225,6-2-576,-9 2 141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30.729"/>
    </inkml:context>
    <inkml:brush xml:id="br0">
      <inkml:brushProperty name="width" value="0.035" units="cm"/>
      <inkml:brushProperty name="height" value="0.035" units="cm"/>
      <inkml:brushProperty name="color" value="#8EB4E3"/>
    </inkml:brush>
  </inkml:definitions>
  <inkml:trace contextRef="#ctx0" brushRef="#br0">1 56 7218,'1'-1'728,"1"-1"760,0 0-696,1-1-256,1 0-112,-1-1-208,1-1-72,1-1-64,1-1-24,0 1-23,1-1-17,-2 2-993,-1 1 721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31.076"/>
    </inkml:context>
    <inkml:brush xml:id="br0">
      <inkml:brushProperty name="width" value="0.035" units="cm"/>
      <inkml:brushProperty name="height" value="0.035" units="cm"/>
      <inkml:brushProperty name="color" value="#8EB4E3"/>
    </inkml:brush>
  </inkml:definitions>
  <inkml:trace contextRef="#ctx0" brushRef="#br0">1 63 8370,'9'-4'4105,"9"-14"-4040,-14 15 236,4-7-496,12-11 591,-9 14-5950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31.423"/>
    </inkml:context>
    <inkml:brush xml:id="br0">
      <inkml:brushProperty name="width" value="0.035" units="cm"/>
      <inkml:brushProperty name="height" value="0.035" units="cm"/>
      <inkml:brushProperty name="color" value="#8EB4E3"/>
    </inkml:brush>
  </inkml:definitions>
  <inkml:trace contextRef="#ctx0" brushRef="#br0">0 75 3785,'1'-1'1760,"0"-1"705,1 0-1457,0-1-176,2 0-400,0-1-120,1-2-120,-1-1-56,2-1-48,0 0-16,0-1-24,1 1-24,-1 1-2200,-1 1 1600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31.784"/>
    </inkml:context>
    <inkml:brush xml:id="br0">
      <inkml:brushProperty name="width" value="0.035" units="cm"/>
      <inkml:brushProperty name="height" value="0.035" units="cm"/>
      <inkml:brushProperty name="color" value="#8EB4E3"/>
    </inkml:brush>
  </inkml:definitions>
  <inkml:trace contextRef="#ctx0" brushRef="#br0">1 94 5825,'0'0'2481,"2"0"-2081,1-2 128,0-1 240,0-1-304,2-1-232,1-2-40,1 0-64,0-1-8,-1-2 0,2 0 0,0-1-40,-1 1-24,1 1-2896,-2 1 2080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32.163"/>
    </inkml:context>
    <inkml:brush xml:id="br0">
      <inkml:brushProperty name="width" value="0.035" units="cm"/>
      <inkml:brushProperty name="height" value="0.035" units="cm"/>
      <inkml:brushProperty name="color" value="#8EB4E3"/>
    </inkml:brush>
  </inkml:definitions>
  <inkml:trace contextRef="#ctx0" brushRef="#br0">0 112 6849,'2'-4'921,"0"-1"927,1 0-856,3-3-472,0-2-128,4-1-175,0 0-49,2 1-96,0-1-8,1 3-40,-2 0 0,-1 0-8,-3 2-16,-3 2-128,-2 2-1913,-3 2 1401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39.130"/>
    </inkml:context>
    <inkml:brush xml:id="br0">
      <inkml:brushProperty name="width" value="0.035" units="cm"/>
      <inkml:brushProperty name="height" value="0.035" units="cm"/>
      <inkml:brushProperty name="color" value="#8EB4E3"/>
    </inkml:brush>
  </inkml:definitions>
  <inkml:trace contextRef="#ctx0" brushRef="#br0">0 98 9562,'13'-16'1358,"1"-2"-942,0 0 0,31-27 0,-53 52-163,1 1 0,0 1 0,0 0 1,0 0-1,2 0 0,-1 0 0,1 1 0,0 0 0,1 0 0,-5 17 1,50-82 362,7 3-566,-44 49-27,-12 11 10,-39 43 189,43-46-179,0 0 0,1 1 1,-1-1-1,1 1 1,0 0-1,0 1 1,1-1-1,-3 8 0,35-50 199,24-29-790,-43 55 314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39.620"/>
    </inkml:context>
    <inkml:brush xml:id="br0">
      <inkml:brushProperty name="width" value="0.035" units="cm"/>
      <inkml:brushProperty name="height" value="0.035" units="cm"/>
      <inkml:brushProperty name="color" value="#8EB4E3"/>
    </inkml:brush>
  </inkml:definitions>
  <inkml:trace contextRef="#ctx0" brushRef="#br0">119 0 7458,'-4'6'720,"0"0"1024,-1 3-1224,-1 2 80,-1 1 73,-1 1-9,-1 1-88,-1 0-56,-1 1-168,-1-1-88,0-1-136,1-1-48,3-3-48,3 0-16,2-4-120,1-1-960,1-2 712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02.713"/>
    </inkml:context>
    <inkml:brush xml:id="br0">
      <inkml:brushProperty name="width" value="0.035" units="cm"/>
      <inkml:brushProperty name="height" value="0.035" units="cm"/>
      <inkml:brushProperty name="color" value="#8EB4E3"/>
    </inkml:brush>
  </inkml:definitions>
  <inkml:trace contextRef="#ctx0" brushRef="#br0">0 3 4289,'6'0'184,"1"0"120,1 0-96,2 0 296,-1 1 400,1-1 385,-1 0-17,0 0-288,1 0-400,-2-1-400,0 0 1657,-1 0-1289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40.062"/>
    </inkml:context>
    <inkml:brush xml:id="br0">
      <inkml:brushProperty name="width" value="0.035" units="cm"/>
      <inkml:brushProperty name="height" value="0.035" units="cm"/>
      <inkml:brushProperty name="color" value="#8EB4E3"/>
    </inkml:brush>
  </inkml:definitions>
  <inkml:trace contextRef="#ctx0" brushRef="#br0">0 185 7506,'24'-19'3893,"9"-22"-3436,-25 32-130,6-10-291,0-1 0,-1 1 1,17-36-1,-29 53-593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40.456"/>
    </inkml:context>
    <inkml:brush xml:id="br0">
      <inkml:brushProperty name="width" value="0.035" units="cm"/>
      <inkml:brushProperty name="height" value="0.035" units="cm"/>
      <inkml:brushProperty name="color" value="#8EB4E3"/>
    </inkml:brush>
  </inkml:definitions>
  <inkml:trace contextRef="#ctx0" brushRef="#br0">0 201 3025,'4'-3'888,"1"-3"912,2-1-504,1-1-415,1-3-217,0-2-192,1-1-56,-1-2-112,1-2-40,0 0-128,-1 0-40,0 3-56,0 0-24,-2 3-24,0 1-40,-1 3-1616,1 1 1200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40.929"/>
    </inkml:context>
    <inkml:brush xml:id="br0">
      <inkml:brushProperty name="width" value="0.035" units="cm"/>
      <inkml:brushProperty name="height" value="0.035" units="cm"/>
      <inkml:brushProperty name="color" value="#8EB4E3"/>
    </inkml:brush>
  </inkml:definitions>
  <inkml:trace contextRef="#ctx0" brushRef="#br0">0 142 5641,'7'-15'568,"-1"1"281,1 0-417,1 1-72,0 2-256,1 0-40,-1 0-16,-1 0 0,0-1 24,-2 1 16,1 2-728,-1-1 496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41.259"/>
    </inkml:context>
    <inkml:brush xml:id="br0">
      <inkml:brushProperty name="width" value="0.035" units="cm"/>
      <inkml:brushProperty name="height" value="0.035" units="cm"/>
      <inkml:brushProperty name="color" value="#8EB4E3"/>
    </inkml:brush>
  </inkml:definitions>
  <inkml:trace contextRef="#ctx0" brushRef="#br0">1 236 8098,'8'-8'1116,"-1"0"0,1-1 0,10-16 0,13-32-23,-23 42-1104,0-1 0,1 1 0,1 1 0,23-28 0,-15 24-82,-11 10 53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41.624"/>
    </inkml:context>
    <inkml:brush xml:id="br0">
      <inkml:brushProperty name="width" value="0.035" units="cm"/>
      <inkml:brushProperty name="height" value="0.035" units="cm"/>
      <inkml:brushProperty name="color" value="#8EB4E3"/>
    </inkml:brush>
  </inkml:definitions>
  <inkml:trace contextRef="#ctx0" brushRef="#br0">1 243 7898,'6'-10'864,"0"0"720,3-5-992,1 0-72,1-4-263,-1-2-49,2 0-56,0 0 0,2 2-32,2 1-24,0 2-32,-1 1-32,-4 3-8,-1 1-8,-4 2-16,0 3 2760,-4 2-1984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52.158"/>
    </inkml:context>
    <inkml:brush xml:id="br0">
      <inkml:brushProperty name="width" value="0.035" units="cm"/>
      <inkml:brushProperty name="height" value="0.035" units="cm"/>
      <inkml:brushProperty name="color" value="#8EB4E3"/>
    </inkml:brush>
  </inkml:definitions>
  <inkml:trace contextRef="#ctx0" brushRef="#br0">1 1 5761,'1'0'944,"1"0"1353,0 0-1745,2 0-40,0 1-152,-1 0-16,1 1-136,0 0-56,0 0-40,0 1-32,-1 0-32,0 0-16,-1 0 40,0 0 32,0-1-56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52.568"/>
    </inkml:context>
    <inkml:brush xml:id="br0">
      <inkml:brushProperty name="width" value="0.035" units="cm"/>
      <inkml:brushProperty name="height" value="0.035" units="cm"/>
      <inkml:brushProperty name="color" value="#8EB4E3"/>
    </inkml:brush>
  </inkml:definitions>
  <inkml:trace contextRef="#ctx0" brushRef="#br0">0 0 10882,'27'24'2404,"-19"-15"-2170,-8-9-247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53.106"/>
    </inkml:context>
    <inkml:brush xml:id="br0">
      <inkml:brushProperty name="width" value="0.035" units="cm"/>
      <inkml:brushProperty name="height" value="0.035" units="cm"/>
      <inkml:brushProperty name="color" value="#8EB4E3"/>
    </inkml:brush>
  </inkml:definitions>
  <inkml:trace contextRef="#ctx0" brushRef="#br0">1 0 8018,'5'5'5527,"18"12"-5326,-22-16-186,1-1 1,-1 1-1,0 0 1,0 0 0,0 0-1,0 0 1,0 0 0,0 0-1,0 0 1,0 0-1,-1 0 1,1 0 0,0 2-1,-1-2-8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53.472"/>
    </inkml:context>
    <inkml:brush xml:id="br0">
      <inkml:brushProperty name="width" value="0.035" units="cm"/>
      <inkml:brushProperty name="height" value="0.035" units="cm"/>
      <inkml:brushProperty name="color" value="#8EB4E3"/>
    </inkml:brush>
  </inkml:definitions>
  <inkml:trace contextRef="#ctx0" brushRef="#br0">0 1 8194,'0'0'1024,"29"15"1759,-28-13-2629,1-1-1,0 0 1,0 1-1,-1-1 0,1 1 1,-1-1-1,0 1 1,1 0-1,-1 0 1,0 0-1,0-1 1,0 1-1,0 0 1,0 0-1,0 4 851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53.802"/>
    </inkml:context>
    <inkml:brush xml:id="br0">
      <inkml:brushProperty name="width" value="0.035" units="cm"/>
      <inkml:brushProperty name="height" value="0.035" units="cm"/>
      <inkml:brushProperty name="color" value="#8EB4E3"/>
    </inkml:brush>
  </inkml:definitions>
  <inkml:trace contextRef="#ctx0" brushRef="#br0">1 0 7554,'12'14'4981,"-9"-11"-4922,0 0 0,-1 1 0,1-1 0,-1 1 0,0 0 0,0 0 0,0-1 0,0 1 0,1 6 0,-3-8-52,-1-1-8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03.094"/>
    </inkml:context>
    <inkml:brush xml:id="br0">
      <inkml:brushProperty name="width" value="0.035" units="cm"/>
      <inkml:brushProperty name="height" value="0.035" units="cm"/>
      <inkml:brushProperty name="color" value="#8EB4E3"/>
    </inkml:brush>
  </inkml:definitions>
  <inkml:trace contextRef="#ctx0" brushRef="#br0">1 0 7658,'3'1'3752,"0"0"-3095,2 1-121,-1 0-88,4 0-192,-1 0-56,2-1-120,-1-1-24,2 0-16,-1-2 0,0-1 16,0 0-256,-3 0 144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54.150"/>
    </inkml:context>
    <inkml:brush xml:id="br0">
      <inkml:brushProperty name="width" value="0.035" units="cm"/>
      <inkml:brushProperty name="height" value="0.035" units="cm"/>
      <inkml:brushProperty name="color" value="#8EB4E3"/>
    </inkml:brush>
  </inkml:definitions>
  <inkml:trace contextRef="#ctx0" brushRef="#br0">1 1 8866,'1'1'132,"1"1"0,-1-1 1,0 0-1,0 1 0,0-1 0,0 1 0,0 0 1,0-1-1,-1 1 0,1 0 0,0 0 0,-1-1 1,1 1-1,-1 0 0,0 0 0,0 0 1,0 3-1,1-2 125,-1 1 0,0 0 0,-1 0 0,1-1 0,-1 1 0,1 0 0,-3 6 0,1-8-252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54.785"/>
    </inkml:context>
    <inkml:brush xml:id="br0">
      <inkml:brushProperty name="width" value="0.035" units="cm"/>
      <inkml:brushProperty name="height" value="0.035" units="cm"/>
      <inkml:brushProperty name="color" value="#8EB4E3"/>
    </inkml:brush>
  </inkml:definitions>
  <inkml:trace contextRef="#ctx0" brushRef="#br0">17 13 7017,'0'1'288,"1"0"-1,-1 0 1,0-1-1,0 1 0,0 0 1,0 0-1,0 0 0,0 0 1,0 0-1,0 0 1,0 0-1,-1 0 0,1-1 1,0 1-1,0 0 0,-1 0 1,1 0-1,-1 0 0,1-1 1,-1 1-1,0 1 1,-12 17 422,14-20-907,12-13 635,24-19-689,-33 29 142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55.150"/>
    </inkml:context>
    <inkml:brush xml:id="br0">
      <inkml:brushProperty name="width" value="0.035" units="cm"/>
      <inkml:brushProperty name="height" value="0.035" units="cm"/>
      <inkml:brushProperty name="color" value="#8EB4E3"/>
    </inkml:brush>
  </inkml:definitions>
  <inkml:trace contextRef="#ctx0" brushRef="#br0">0 52 6737,'3'-1'1177,"-1"-1"1103,1-1-920,1-1-815,0 0-153,1-1-208,-1 0-56,1 0-72,2 0-16,0 1-8,0-1-8,-1 1-2937,-2 0 2145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55.972"/>
    </inkml:context>
    <inkml:brush xml:id="br0">
      <inkml:brushProperty name="width" value="0.035" units="cm"/>
      <inkml:brushProperty name="height" value="0.035" units="cm"/>
      <inkml:brushProperty name="color" value="#8EB4E3"/>
    </inkml:brush>
  </inkml:definitions>
  <inkml:trace contextRef="#ctx0" brushRef="#br0">61 40 2801,'-8'13'9444,"-35"50"-8804,34-49-189,26-34-135,-1-1-286,54-68-805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56.365"/>
    </inkml:context>
    <inkml:brush xml:id="br0">
      <inkml:brushProperty name="width" value="0.035" units="cm"/>
      <inkml:brushProperty name="height" value="0.035" units="cm"/>
      <inkml:brushProperty name="color" value="#8EB4E3"/>
    </inkml:brush>
  </inkml:definitions>
  <inkml:trace contextRef="#ctx0" brushRef="#br0">1 96 8322,'2'-2'864,"1"-1"752,2-3-992,0 0-319,3-2-145,-2-1-48,2-1-24,1-1-16,-1 1-32,0 0-8,-1 0 304,0 0-240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7:56.792"/>
    </inkml:context>
    <inkml:brush xml:id="br0">
      <inkml:brushProperty name="width" value="0.035" units="cm"/>
      <inkml:brushProperty name="height" value="0.035" units="cm"/>
      <inkml:brushProperty name="color" value="#8EB4E3"/>
    </inkml:brush>
  </inkml:definitions>
  <inkml:trace contextRef="#ctx0" brushRef="#br0">1 37 5305,'0'1'1528,"1"-1"-1079,1-1 15,0-1 176,1 0 32,2-3-240,0 1-128,0-1-168,1 0-64,-1 1-64,-1 0-24,0 1-1728,-2 1 1272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51:00.064"/>
    </inkml:context>
    <inkml:brush xml:id="br0">
      <inkml:brushProperty name="width" value="0.035" units="cm"/>
      <inkml:brushProperty name="height" value="0.035" units="cm"/>
      <inkml:brushProperty name="color" value="#8EB4E3"/>
    </inkml:brush>
  </inkml:definitions>
  <inkml:trace contextRef="#ctx0" brushRef="#br0">54 253 8122,'-7'19'312,"5"-15"-223,1 0 1,-1 0-1,1 0 1,0 0 0,0 0-1,0 7 199,9-46 2396,-6 26-2596,2-8 9,0 1 0,2-33 1,-6 49-189,1 33-4,-2-10 126,-1-14-8,2 1-1,0-1 0,0 0 1,0 0-1,1 1 0,0-1 1,1 0-1,4 11 0,-6-20-18,0 1 0,0-1 0,0 0-1,0 0 1,0 0 0,0 0 0,0 0-1,0 0 1,0 0 0,0 0 0,0 1-1,0-1 1,0 0 0,0 0 0,0 0-1,0 0 1,1 0 0,-1 0 0,0 0-1,0 0 1,0 0 0,0 0 0,0 0-1,0 0 1,0 0 0,0 0 0,0 1-1,1-1 1,-1 0 0,0 0 0,0 0-1,0 0 1,0 0 0,0 0 0,0 0-1,0 0 1,1 0 0,-1 0 0,0 0-1,0 0 1,0-1 0,0 1 0,0 0-1,0 0 1,0 0 0,0 0 0,0 0-1,1 0 1,-1 0 0,0 0 0,0 0-1,0 0 1,0 0 0,0 0 0,0 0-1,0 0 1,0-1 0,0 1 0,0 0-1,5-10 221,0-11 6,-1-21-132,-3-63-1,-1 55-84,-2 81-74,-8 47-1,5-48 129,-1 49 0,7-133 171,3 1-1,15-76 1,-16 115-199,-2 7-264,-7 22 138,-58 153 118,61-158-31,2-5 2,0-1 0,0 1 0,-1 0 0,1-1 0,-1 1 0,-5 6 0,7-11-27,13-25 104,8-36 4,-15 39-70,16-35 1,-20 54-13,3-8 7,0 0-1,0 0 1,-1-1-1,3-12 1,-28 58-47,-54 122 101,137-296 27,-44 104-75,-12 22-10,1 1-1,1 0 1,15-20-1,-42 59-23,1 0 0,-20 42 0,38-67-17,2-4 13,-1-1 37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51:09.193"/>
    </inkml:context>
    <inkml:brush xml:id="br0">
      <inkml:brushProperty name="width" value="0.035" units="cm"/>
      <inkml:brushProperty name="height" value="0.035" units="cm"/>
      <inkml:brushProperty name="color" value="#8EB4E3"/>
    </inkml:brush>
  </inkml:definitions>
  <inkml:trace contextRef="#ctx0" brushRef="#br0">150 66 9002,'-8'10'3031,"-2"18"-3170,10-26 336,-55 147 607,82-274 764,-24 112-1552,1-1-3,-1 0 0,-1 0 0,1-17 0,-20 62 11,-5 15-43,15-32 13,0 0 1,1 1-1,0 0 1,-4 19-1,3-6 4,4-18 7,0 1-1,1 0 0,0-1 0,1 1 0,0 19 0,1-30-5,0 0 0,0 0 0,0 0 0,0 0 0,0-1 0,0 1 0,0 0-1,0 0 1,0 0 0,0 0 0,0 0 0,0 0 0,1 0 0,-1 0 0,0 0 0,0 0 0,0 0 0,0 0 0,0 0 0,0 0-1,0 0 1,0-1 0,0 1 0,0 0 0,0 0 0,1 0 0,-1 0 0,0 0 0,0 0 0,0 0 0,0 0 0,0 0-1,0 0 1,0 0 0,0 0 0,0 0 0,1 0 0,-1 0 0,0 1 0,0-1 0,0 0 0,0 0 0,0 0 0,0 0 0,0 0-1,0 0 1,0 0 0,0 0 0,0 0 0,1 0 0,-1 0 0,0 0 0,0 0 0,0 0 0,0 0 0,0 1 0,0-1 0,0 0-1,0 0 1,0 0 0,0 0 0,0 0 0,0 0 0,0 0 0,0 0 0,0 0 0,0 1 0,0-1 0,0 0 0,8-11-21,4-13 46,61-138 61,-38 44-5,-58 142-61,-48 111-58,59-107 44,2 1-1,0 0 1,2 1-1,-7 54 1,48-211-36,-7 35 55,-17 66-7,12-54 1,-39 118-78,5-4 48,-2 5 29,-15 63 0,10-14-1,43-135-46,-9 11 48,-4 11-10,0 0-1,27-45 1,-31 59-1,0 0-1,-1-1 1,5-15 0,-7 17 0,0 1 1,1 0 0,0-1-1,1 1 1,0 1 0,7-11-1,-15 24-9,1 0 0,-1 0 0,1 0 0,0 0 1,0 1-1,-2 9 0,-3 10 2,-34 57 19,28-58-10,1 0 0,-10 30 0,13-26-3,1-7 3,1 2 1,1-1 0,-4 30-1,31-101 12,-9 20 16,28-47 0,-5 11-11,34-80 50,-79 175-89,5-14 22,0 0-1,-1 0 0,-9 15 1,-21 43-9,28-53 13,-2 0 0,-12 20 0,36-58-42,14-19 112,39-97-37,-53 103-35,13-25 11,-25 51-23,0 1 0,1 0 0,0-1 0,0 1 0,0 0 0,0 0 0,0 0 0,1 1 0,-1-1 0,1 1 0,6-4 0,-13 10-8,-1 0 0,1 0 0,0 0 0,0 1 0,0-1 0,-4 10 0,5-10 1,-40 91 31,28-62-12,-1 0-1,-37 60 1,18-52 13,54-66 50,-13 17-49,0 0 0,-1-1 0,0 0 0,6-13 0,16-36 54,70-104 0,-97 157 101,-9 10-110,-8 8-69,2 8 2,1 0 0,1 1 1,1 1-1,1-1 0,-11 40 0,-13 28 34,71-149-21,-24 32-1,1 0-1,1 2 1,1 0 0,21-25-1,-27 38 0,-1 0-1,0-1 0,10-21 1,-27 49-37,-2 0 1,-20 24-1,20-27 28,1-1 0,0 2 0,1-1 0,0 1 0,-10 24 0,-10 48 39,51-116-152,-1-4 163,39-46-1,13-21-11,-62 86-64,-18 28-76,-23 38 112,-54 69 0,82-119-14,-34 50 16,32-46-13,0 1-1,1-1 1,0 1 0,0-1-1,0 1 1,0 0 0,1 0 0,-1 0-1,0 9 1,24-41-91,27-36 182,-29 39-73,-1-1 0,31-52-1,-39 59-9,-8 13 1,-1 1 0,1-1-1,0 0 1,-1 0-1,0 0 1,2-9-1,-6 15 23,-1 0-1,0 0 1,1 0-1,-1 0 1,1 0-1,-1 0 0,1 1 1,0-1-1,0 1 1,-3 2-1,-87 97-74,85-95 41,0 1 1,0 0-1,1 0 0,0 1 0,1 0 1,-1 0-1,1 0 0,1 1 0,0-1 1,0 1-1,0 0 0,-1 10 0,5-19-3,0 0 1,0 0-1,0 0 0,0 0 0,0 0 0,0-1 1,0 1-1,0 0 0,1 0 0,-1 0 0,0 0 1,0 0-1,0 0 0,0 0 0,0 0 0,0 0 1,0 0-1,0 0 0,0 0 0,0 0 0,1 0 1,-1 0-1,0 1 0,0-1 0,0 0 0,0 0 1,0 0-1,0 0 0,0 0 0,0 0 0,0 0 1,0 0-1,0 0 0,0 0 0,0 0 1,0 0-1,1 0 0,-1 0 0,0 0 0,0 0 1,0 1-1,0-1 0,0 0 0,0 0 0,0 0 1,0 0-1,0 0 0,0 0 0,0 0 0,0 0 1,0 0-1,0 0 0,0 0 0,0 1 0,0-1 1,0 0-1,0 0 0,0 0 0,0 0 0,0 0 1,0 0-1,0 0 0,0 0 0,-1 0 0,1 0 1,0 0-1,0 0 0,0 1 0,0-1 0,7-7-57,6-10 65,38-58 100,-31 48-87,-2-1 0,17-32 0,-27 42-37,-8 16-54,-6 13 10,-37 58-30,-25 45 91,59-97 10,2 0 1,0 1 0,0-1-1,-7 37 1,15-54-12,-1 0 0,0 0 0,0 0 0,0 0 1,0 0-1,0 0 0,0 0 0,0 0 0,0 0 0,0 0 1,0 0-1,0 0 0,1 0 0,-1 0 0,0 0 0,0 0 1,0 0-1,0 0 0,0 0 0,0 0 0,0 0 0,0 0 1,0 1-1,0-1 0,0 0 0,1 0 0,-1 0 0,0 0 1,0 0-1,0 0 0,0 0 0,0 0 0,0 0 0,0 0 0,0 0 1,0 0-1,0 0 0,0 0 0,0 1 0,0-1 0,0 0 1,0 0-1,0 0 0,0 0 0,0 0 0,0 0 0,0 0 1,0 0-1,0 0 0,0 0 0,0 1 0,0-1 0,0 0 1,0 0-1,0 0 0,0 0 0,0 0 0,0 0 0,0 0 1,0 0-1,0 0 0,0 0 0,0 0 0,0 0 0,-1 1 0,9-10-14,12-20 95,-14 20-79,34-48 34,48-74 12,-49 72-17,-97 149-216,-28 49 274,87-139-90,-1 0 0,0 0 0,0 0 0,0 0 0,0 0-1,0 0 1,0 0 0,0 1 0,1-1 0,-1 0 0,0 0-1,0 0 1,0 0 0,0 0 0,0 0 0,0 0 0,0 0-1,0 0 1,0 0 0,1 0 0,-1 1 0,0-1 0,0 0-1,0 0 1,0 0 0,0 0 0,0 0 0,0 0-1,0 0 1,0 0 0,0 1 0,0-1 0,0 0 0,0 0-1,0 0 1,0 0 0,0 0 0,0 0 0,0 1 0,0-1-1,0 0 1,0 0 0,0 0 0,0 0 0,0 0 0,0 0-1,0 0 1,0 0 0,0 1 0,-1-1 0,1 0-1,0 0 1,0 0 0,0 0 0,0 0 0,0 0 0,0 0-1,0 0 1,0 0 0,0 0 0,-1 0 0,1 1 0,13-10-39,14-15 99,31-54 1,-45 57-46,1 2-1,1-1 1,31-30-1,-33 40-30,-29 27-72,-1 1 83,0 4 18,1 1 1,2 0 0,-17 37-1,9-17 25,83-121-82,-20 35 72,-32 34-10,0-1-1,0 1 1,14-22-1,-79 77-9,46-34-3,1 0-1,0 1 0,-13 24 0,0 1 28,77-109-43,-32 43 98,20-30 0,-33 40 81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51:32.467"/>
    </inkml:context>
    <inkml:brush xml:id="br0">
      <inkml:brushProperty name="width" value="0.035" units="cm"/>
      <inkml:brushProperty name="height" value="0.035" units="cm"/>
      <inkml:brushProperty name="color" value="#8EB4E3"/>
    </inkml:brush>
  </inkml:definitions>
  <inkml:trace contextRef="#ctx0" brushRef="#br0">22 17 5737,'8'10'658,"-4"-4"-522,0-1 1,0 0 0,1 0 0,-1-1 0,1 1-1,10 6 1,-20-22-160,-5-5 660,1 6-436,7 7-98,0 0-1,0 0 1,0 1 0,-1-1-1,1 1 1,0-1 0,-1 1 0,0 0-1,-3-2 1,30 37 2147,-7-12-2460,-15-20-365,-11-13 1117,6 7-491,0 1 1,-1-1-1,1 1 0,-1 0 0,0 0 1,0 0-1,0 1 0,-1-1 1,0 1-1,-6-3 0,16 10 64,-1-1 0,-1 2 0,1-1 0,0 0 0,3 8 1,-3-6-32,33 42-593,-39-51 558,1 0 0,-1 0 0,0 0 0,-1 0 0,1 0 0,-1 0 1,1 1-1,-1-1 0,-3-2 0,3 2-34,-4-5 27,5 5-28,0 1-1,0-1 0,0 1 0,0 0 0,0 0 0,-1 0 0,1 0 0,-1 0 0,1 0 0,-1 1 0,0-1 0,-4-1 0,40 34 311,2 6-246,-82-80-145,51 46 54,2 2 40,0-1 0,0 1-1,-1 0 1,0 0-1,0 0 1,7 10-1,-15-18-26,1 0 0,-1 0 0,1 0 0,-1 0 0,0 0 0,0 0 0,0 1 0,-6-4 0,-8-7 2,11 7 5,7 7 13,14 15 38,27 24 14,-45-42-94,1 0 0,-1-1 0,1 0 1,0 0-1,0 1 0,1-1 0,-4-6 0,-12-19 129,42 69 60,-19-31-150,-5-7-22,0 0 1,1-1-1,0 1 1,-1-1-1,1 1 1,0-1-1,0 0 1,0 0-1,0 0 1,1 0-1,3 3 1,-6-5-58,-18-32-94,13 20 225,6 19 25,12 22-17,40 23-1,-57-56-157,-19-18-24,23 22 108,0 0 1,0 0-1,0 0 0,0 0 1,0 0-1,0 0 0,0 0 1,0 0-1,0 0 0,0 0 1,0 0-1,0 0 0,0 0 1,0 0-1,0 0 1,0 0-1,13 16 24,63 66 25,-69-76-1906,-6-5 1056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51:35.352"/>
    </inkml:context>
    <inkml:brush xml:id="br0">
      <inkml:brushProperty name="width" value="0.035" units="cm"/>
      <inkml:brushProperty name="height" value="0.035" units="cm"/>
      <inkml:brushProperty name="color" value="#8EB4E3"/>
    </inkml:brush>
  </inkml:definitions>
  <inkml:trace contextRef="#ctx0" brushRef="#br0">37 0 9522,'0'1'165,"0"0"1,-1-1-1,1 1 1,-1 0-1,1 0 1,0-1-1,-1 1 1,1 0-1,0 0 1,0 0-1,0 0 1,0 0-1,0-1 1,0 1-1,0 0 0,0 0 1,0 0-1,0 0 1,0 0-1,0-1 1,1 3-1,6 28-459,-3-18 554,0 9-157,-1-9-406,-11-31 242,4 4 93,4 11-25,-1 0-1,0 1 1,0-1-1,0 0 1,0 0-1,0 1 0,0-1 1,-3-3-1,6 11 31,0-1-1,0 1 1,-1 0-1,1 0 1,-1 0-1,-1 0 0,1 5 1,2 7 13,5 7-135,-12-40-138,-5-13 261,-6-17 24,23 87 245,3-2-277,-10-39-83,-12-30-142,6 3 217,5 24-16,0 0 1,-1 0 0,1-1-1,-1 1 1,0 0 0,1 0-1,-2 0 1,1 0 0,0 0-1,0 0 1,-4-6 0,12 43 194,9 20-190,-21-68-38,1 2 3,0 1 0,0-1 0,-1 1 0,-9-16 0,12 26 32,4 5 14,5 14 45,10 24 21,-15-36-73,-1-2-23,0 0 0,1 0 0,-1 0 0,1 0 0,0 0 0,0 0 0,1-1 0,3 6 0,-4-8 10,0 0 1,0-1-1,0 1 1,0-1-1,0 0 1,0 0-1,0 0 0,0 0 1,0 0-1,0 0 1,0 0-1,1-1 1,2 0-1,14-2 93,-19 3-88,-34-3 257,15 9-113,19-6-151,0 0 1,0 1-1,0-1 0,0 0 1,0 1-1,0-1 0,0 0 1,0 0-1,0 1 0,0-1 1,0 0-1,0 0 0,0 1 1,0-1-1,1 0 0,-1 0 0,0 1 1,0-1-1,0 0 0,0 0 1,1 1-1,-1-1 0,0 0 1,0 0-1,0 0 0,1 1 1,-1-1-1,0 0 0,0 0 1,1 0-1,-1 0 0,0 0 0,0 0 1,1 0-1,-1 1 0,3 0-8,1 0-1,-1 0 0,0 0 0,0 0 0,0 0 0,1 0 0,-1-1 0,0 0 0,7 0 0,50-2 95,-64-2-2784,2 3-45,0 0 1192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09.880"/>
    </inkml:context>
    <inkml:brush xml:id="br0">
      <inkml:brushProperty name="width" value="0.035" units="cm"/>
      <inkml:brushProperty name="height" value="0.035" units="cm"/>
      <inkml:brushProperty name="color" value="#8EB4E3"/>
    </inkml:brush>
  </inkml:definitions>
  <inkml:trace contextRef="#ctx0" brushRef="#br0">20 1 5457,'1'0'419,"0"0"0,0 0 1,0 1-1,0-1 0,0 0 0,0 1 0,0-1 0,0 1 0,-1 0 0,1-1 1,0 1-1,0-1 0,0 1 0,-1 0 0,2 1 0,20 30 64,-13-18 67,8 4-478,-11-9 1325,-25-20-652,5 3-697,-17-10 43,30 18-95,0-1-1,0 0 1,-1 0 0,1 0-1,0 0 1,0 0 0,0 0 0,1 0-1,-1 0 1,0 0 0,0-1-1,0 1 1,1 0 0,-1-1-1,1 1 1,-1 0 0,1-1 0,-1-2-1,2 7-5,-1 0 1,1-1-1,0 1 0,0 0 0,0-1 0,1 1 0,-1-1 0,1 1 1,-1-1-1,1 0 0,0 0 0,0 0 0,0 0 0,0 0 0,0 0 1,3 2-1,39 25 68,-108-77 375,76 63-656,-10-12 228,1 0 0,-1 0 1,0 0-1,1 0 0,-1 0 0,1-1 1,0 1-1,0-1 0,0 0 0,0 0 0,1 0 1,-1 0-1,0 0 0,1-1 0,-1 1 1,1-1-1,4 1 0,-47-27 306,29 21-292,-14-8 36,23 12-60,0-1-1,0 1 1,0-1 0,0 0 0,0 1-1,1-1 1,-1 0 0,0 1 0,1-1-1,-1 0 1,0 0 0,1 1 0,-1-1-1,1 0 1,-1 0 0,1 0 0,-1 0 0,1 0-1,-1-2 1,1 3-23,3 5 3,0 0-1,0-1 1,1 0 0,-1 1 0,1-1-1,0-1 1,0 1 0,0 0-1,6 3 1,45 24 135,-116-61-2382,34 13 2255,27 17 21,0 0-1,0 0 0,0 0 0,0 0 0,0 0 0,0 0 0,0 0 0,0 0 0,0 0 0,0 0 1,0 0-1,0 0 0,0 0 0,0-1 0,0 1 0,0 0 0,0 0 0,0 0 0,0 0 0,0 0 1,0 0-1,0 0 0,0 0 0,0 0 0,0 0 0,0 0 0,0 0 0,0 0 0,17 9 69,-2 1-9,0-2 0,19 8 1,-32-16 342,-3-1-195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51:41.035"/>
    </inkml:context>
    <inkml:brush xml:id="br0">
      <inkml:brushProperty name="width" value="0.035" units="cm"/>
      <inkml:brushProperty name="height" value="0.035" units="cm"/>
      <inkml:brushProperty name="color" value="#8EB4E3"/>
    </inkml:brush>
  </inkml:definitions>
  <inkml:trace contextRef="#ctx0" brushRef="#br0">89 313 10410,'-1'0'115,"1"-1"-1,0 1 1,-1-1 0,1 1-1,0 0 1,-1-1-1,1 1 1,0-1 0,-1 1-1,1 0 1,-1-1-1,1 1 1,-1 0 0,1 0-1,-1-1 1,1 1-1,-1 0 1,1 0 0,-1 0-1,1 0 1,-1 0-1,0-1 1,1 1 0,-1 0-1,1 0 1,-1 0-1,1 1 1,-1-1 0,1 0-1,-2 0 1,9 17 925,-1-4-1201,-1 1 200,-4-11-34,0 1 1,1 0-1,-1 0 1,1 0-1,0-1 0,0 1 1,0-1-1,5 6 1,-7-11-3,1 1 1,-1-1-1,1 0 1,-1 1-1,0-1 1,0 0-1,1 0 1,-1 1-1,0-1 1,-1 0-1,1 0 1,-1-2-1,1 1 0,-2-11-1,-1-1 0,0 0 0,-1 1 0,-10-23 1,14 36-5,0 1 1,0 0 0,0 0 0,0 0 0,0 0 0,0 0 0,0 0-1,0 0 1,0 0 0,0-1 0,0 1 0,0 0 0,0 0 0,0 0-1,-1 0 1,1 0 0,0 0 0,0 0 0,0 0 0,0 0 0,0 0 0,0 0-1,0 0 1,0 0 0,-1-1 0,1 1 0,0 0 0,0 0 0,0 0-1,0 0 1,0 0 0,0 0 0,0 0 0,-1 0 0,1 0 0,0 0 0,0 0-1,0 1 1,0-1 0,0 0 0,0 0 0,0 0 0,-1 0 0,1 0-1,0 0 1,0 0 0,0 0 0,0 0 0,0 0 0,0 0 0,0 0-1,0 0 1,0 1 0,0-1 0,-1 0 0,1 0 0,0 0 0,0 0 0,-5 12-31,0 12-7,5-22 30,-4 37 57,4-37-57,0 0 1,0 0 0,0 0-1,0-1 1,0 1 0,1 0 0,-1 0-1,0 0 1,1-1 0,-1 1-1,1 0 1,0-1 0,0 1 0,-1 0-1,1-1 1,0 1 0,3 2-1,-4-4 8,1 1 0,-1-1 0,1 0 0,-1 1-1,1-1 1,-1 0 0,1 0 0,-1 1-1,1-1 1,-1 0 0,1 0 0,0 0-1,-1 0 1,1 0 0,-1 0 0,1 0-1,0 0 1,-1 0 0,1 0 0,-1 0 0,1 0-1,0 0 1,-1 0 0,1-1 0,-1 1-1,1 0 1,-1 0 0,1-1 0,0 0-1,10-16-40,-2-23-8,-9 39 50,1 0 0,-1 1 0,0-1 0,0 0 0,0 1 1,0-1-1,0 0 0,0 1 0,0-1 0,0 0 0,0 0 0,0 1 0,0-1 0,-1 0 0,1 1 0,0-1 0,0 1 0,-1-1 0,1 0 1,0 1-1,-1-1 0,1 1 0,-1-1 0,1 1 0,-1-1 0,1 1 0,-1-1 0,1 1 0,-1-1 0,1 1 0,-1 0 0,1-1 0,-1 1 1,0 0-1,1-1 0,-1 1 0,0 0 0,1 0 0,-1 0 0,0 0 0,1 0 0,-1-1 0,0 1 0,0 0 0,1 1 0,-1-1 0,0 0 1,1 0-1,-1 0 0,0 0 0,1 0 0,-1 1 0,0-1 0,1 0 0,-1 1 0,0 0 0,-1 0 0,0 0 1,-1 0-1,1 0 0,0 0 0,1 1 1,-1-1-1,0 1 0,0-1 0,1 1 0,-1 0 1,1 0-1,-1-1 0,1 1 0,0 0 1,-1 0-1,0 4 0,1-1-28,1 0-1,-1-1 1,1 1 0,0 0-1,2 8 1,-2-12 25,0 0 0,0-1 0,0 1 0,0-1 0,0 1 0,0 0 0,0-1 0,0 1 0,0-1 0,0 1 0,1 0 0,-1-1 0,0 1 0,0-1 0,1 1 0,-1-1 0,0 1 0,1-1 0,-1 1 0,1-1 0,-1 0 0,0 1 0,1-1 0,-1 1 0,1-1 0,-1 0 0,1 1 0,0-1 0,-1 0 0,1 0 0,-1 1 0,1-1 0,-1 0 0,1 0 0,0 0 0,-1 0 0,1 0 0,-1 0 0,1 0 0,0 0 0,-1 0 0,1 0 0,-1 0 0,1 0 0,-1 0 0,1-1 0,0 1 0,-1 0 0,1 0 0,-1-1 0,1 1 0,-1 0 0,1 0 0,-1-1 0,1 1 0,-1-1 0,1 0 0,0 1 7,-1 0 1,1-1-1,-1 1 0,0 0 1,1-1-1,-1 1 1,1 0-1,-1-1 0,0 1 1,0-1-1,1 1 0,-1 0 1,0-1-1,1 1 0,-1-1 1,0 1-1,0-1 1,0 1-1,0-1 0,0 1 1,1-1-1,-1 1 0,0-1 1,0 1-1,0-1 0,0 1 1,-1-1-1,1 0 1,0 1-1,0-1 0,-12-12 31,8 11-25,1 0 0,0 0 1,0 0-1,-1 1 0,1 0 1,-1-1-1,1 1 0,-5 0 1,8 1-14,-1 0 0,1 0 0,0 0 0,0 0 1,0 0-1,0 0 0,-1 0 0,1 0 0,0 0 1,0 0-1,0 0 0,0 0 0,0 1 0,-1-1 0,1 0 1,0 0-1,0 0 0,0 0 0,0 0 0,0 0 0,0 1 1,-1-1-1,1 0 0,0 0 0,0 0 0,0 0 1,0 0-1,0 1 0,0-1 0,0 0 0,0 0 0,0 0 1,0 0-1,0 1 0,0-1 0,0 0 0,0 0 0,0 0 1,0 0-1,0 1 0,0-1 0,0 0 0,0 0 1,0 1-1,6 11-16,-6-11 13,0 0 0,1 0 0,-1-1 0,0 1 0,1 0 0,-1 0 0,1-1 0,-1 1 0,1 0 0,0-1 0,-1 1 0,1 0 0,0-1 0,-1 1 0,1-1 0,0 1 0,0-1 0,-1 1 0,1-1 0,0 0 0,0 1 0,1-1 0,-2-1 14,0 0 1,0 1-1,0-1 0,0 0 1,0 0-1,0 0 0,0 1 1,0-1-1,-1 0 1,1 0-1,0 1 0,0-1 1,-1 0-1,1 0 1,-1 1-1,1-1 0,0 0 1,-1 1-1,1-1 1,-1 0-1,0 1 0,1-1 1,-1 1-1,1-1 0,-1 1 1,-1-1-1,1 0-7,0 0 0,0 0 0,0 0 0,0 0 0,0 1 0,0-1 0,0 0 0,0 1 0,0-1 0,0 0 0,-1 1 0,1 0 0,0-1 0,0 1 0,-1 0 0,1-1 0,-2 1 0,4 2-10,0 0 0,0 0-1,0 0 1,0 0 0,1 0 0,-1 0 0,1 0 0,-1-1 0,1 1-1,0-1 1,0 1 0,4 2 0,-6-4 14,0 0 0,0-1 0,0 1 0,0 0 0,0 0-1,0 0 1,0 0 0,0 0 0,0 0 0,0 0 0,0 0 0,0 0 0,0 0 0,0 0-1,0 0 1,0 0 0,0 0 0,0 0 0,0 0 0,0 0 0,0 0 0,-11-8 42,-10-7-61,28 23-73,-6-6 86,0-1 0,0 1 0,1 0 0,-1-1 0,1 1-1,-1-1 1,1 0 0,-1 1 0,1-1 0,-1 0 0,1 0 0,0 0-1,0 0 1,0 0 0,0 0 0,3 0 0,-5-1 15,-30-19 176,19 10-220,15 16-37,-3-5 59,0 0 1,1 0-1,-1-1 0,1 1 1,-1-1-1,1 1 0,0-1 1,-1 0-1,1 0 1,0 1-1,0-1 0,3 1 1,-4-2 73,-26-22 90,13 10-204,22 20-58,10 11 219,-25-22-80,3 1-30,0 0 0,0 1 1,-1-1-1,1 1 0,0 0 0,-1 0 1,1-1-1,-1 2 0,1-1 1,-1 0-1,-3 0 0,18 4-172,-6-1 219,-12-5 22,-2-2-73,14 0-93,9-4 76,-12 6 18,0 0 0,0 0 1,0 0-1,0 0 0,0-1 0,-1 1 0,0-1 0,1 1 1,-1-1-1,-1 0 0,1 0 0,0 0 0,-1 0 0,0 0 0,0 0 1,0-6-1,-1 10 28,-13 30-68,10-24 35,2-4 3,0 0 1,0 0-1,-1-1 1,1 1-1,0 0 0,-1 0 1,1-1-1,-1 1 1,1 0-1,-1-1 1,0 0-1,-3 3 0,5-4-26,2-4 17,-1 0-1,0 0 0,1 1 0,0-1 0,0 0 0,0 1 1,0 0-1,1-1 0,2-2 0,9-14-31,-12 17 47,-1 0 1,1-1-1,0 1 0,0 0 0,1 0 1,-1 0-1,1 0 0,-1 0 0,6-3 1,-8 6 53,-2 4-31,-1 0 0,1 1-1,-1-1 1,0 0-1,0 0 1,0 0 0,-6 5-1,2-2 21,-24 31-52,69-88-252,-31 41 270,-1-1 0,1 1 0,0 0-1,1 0 1,10-8 0,-17 17 123,-4 3-46,-3 2-73,0 1 0,0-1-1,1 1 1,0 1 0,0-1 0,0 1-1,-5 10 1,15-27-77,0 1-1,0 0 1,1 0-1,8-10 1,7-11 66,-11 13-3,-7 11 1,0 0 1,1 0 0,0 0-1,0 0 1,0 1 0,0 0-1,7-6 1,-27 37 255,4-4-240,-27 22-44,59-66-314,-16 19 342,0 0 1,-1-1 0,0 1 0,1-1-1,-1 0 1,4-7 0,0-4 6,-4 9-1,0-1 0,0 0 0,1 1 1,0-1-1,7-7 0,-8 9 65,-1 0 1,1 0-1,-1-1 1,0 1-1,0 0 1,-1-1-1,0 1 1,0-1-1,0 0 1,-1 1-1,1-1 1,-2-10-1,1 14 337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51:46.416"/>
    </inkml:context>
    <inkml:brush xml:id="br0">
      <inkml:brushProperty name="width" value="0.035" units="cm"/>
      <inkml:brushProperty name="height" value="0.035" units="cm"/>
      <inkml:brushProperty name="color" value="#8EB4E3"/>
    </inkml:brush>
  </inkml:definitions>
  <inkml:trace contextRef="#ctx0" brushRef="#br0">0 203 3713,'11'-21'4112,"8"-13"-2287,-10 15-834,24-35 1,-12 22-236,-18 27-763,0 1 0,0 0 0,1-1-1,0 1 1,-1 0 0,1 1-1,0-1 1,8-4 0,-10 7-138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0.259"/>
    </inkml:context>
    <inkml:brush xml:id="br0">
      <inkml:brushProperty name="width" value="0.035" units="cm"/>
      <inkml:brushProperty name="height" value="0.035" units="cm"/>
      <inkml:brushProperty name="color" value="#8EB4E3"/>
    </inkml:brush>
  </inkml:definitions>
  <inkml:trace contextRef="#ctx0" brushRef="#br0">1 0 7330,'2'3'520,"3"1"464,1 0-424,2 2-48,1 0-56,2 0-112,-1 0-64,-2 0-104,0-1-56,-1 0-72,-2 0 0,-1-1-8,-1 0 0,-1-2 48,0 1-944,-1-2 624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0T00:48:10.638"/>
    </inkml:context>
    <inkml:brush xml:id="br0">
      <inkml:brushProperty name="width" value="0.035" units="cm"/>
      <inkml:brushProperty name="height" value="0.035" units="cm"/>
      <inkml:brushProperty name="color" value="#8EB4E3"/>
    </inkml:brush>
  </inkml:definitions>
  <inkml:trace contextRef="#ctx0" brushRef="#br0">1 0 7874,'3'2'752,"0"1"680,1 0-640,1 2-224,2 1-63,1 0-65,-1 0-24,0 2-128,0 1-56,0 1-112,-2-1-32,1 1-48,-2-2-8,0-2-8,-1-1 72,-1-3-72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7A1AF-CB81-498F-BE99-54FE870D1646}" type="datetimeFigureOut">
              <a:rPr lang="en-AU" smtClean="0"/>
              <a:t>8/5/2024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BEE53-5691-4ADF-8877-F1746EF86E71}" type="slidenum">
              <a:rPr lang="en-AU" smtClean="0"/>
              <a:t>‹#›</a:t>
            </a:fld>
            <a:endParaRPr lang="en-AU"/>
          </a:p>
        </p:txBody>
      </p:sp>
    </p:spTree>
    <p:extLst>
      <p:ext uri="{BB962C8B-B14F-4D97-AF65-F5344CB8AC3E}">
        <p14:creationId xmlns:p14="http://schemas.microsoft.com/office/powerpoint/2010/main" val="7669598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highlight>
                  <a:srgbClr val="FFFFFF"/>
                </a:highlight>
                <a:latin typeface="Aptos" panose="020B0004020202020204" pitchFamily="34" charset="0"/>
              </a:rPr>
              <a:t>I’m Michael, and this is Hannah and Isla. We investigated the issues related to adoption families in Australia, particularly intercountry adoptions. We examined the way in which our chosen organisation of Relationships Australia uses their Intercountry Adoptee and Family Support Services program to address the challenges they face. Throughout our presentation, we will discuss the services offered by the organisation, the models of family theory and responsible practice that are </a:t>
            </a:r>
            <a:r>
              <a:rPr lang="en-US" sz="1800" b="0" i="0" dirty="0" err="1">
                <a:solidFill>
                  <a:srgbClr val="000000"/>
                </a:solidFill>
                <a:effectLst/>
                <a:highlight>
                  <a:srgbClr val="FFFFFF"/>
                </a:highlight>
                <a:latin typeface="Aptos" panose="020B0004020202020204" pitchFamily="34" charset="0"/>
              </a:rPr>
              <a:t>utilised</a:t>
            </a:r>
            <a:r>
              <a:rPr lang="en-US" sz="1800" b="0" i="0" dirty="0">
                <a:solidFill>
                  <a:srgbClr val="000000"/>
                </a:solidFill>
                <a:effectLst/>
                <a:highlight>
                  <a:srgbClr val="FFFFFF"/>
                </a:highlight>
                <a:latin typeface="Aptos" panose="020B0004020202020204" pitchFamily="34" charset="0"/>
              </a:rPr>
              <a:t>, and the benefits for adoption families in terms of health and wellbeing. References are provided at the end of the presentation. </a:t>
            </a:r>
            <a:endParaRPr lang="en-AU" dirty="0"/>
          </a:p>
        </p:txBody>
      </p:sp>
      <p:sp>
        <p:nvSpPr>
          <p:cNvPr id="4" name="Slide Number Placeholder 3"/>
          <p:cNvSpPr>
            <a:spLocks noGrp="1"/>
          </p:cNvSpPr>
          <p:nvPr>
            <p:ph type="sldNum" sz="quarter" idx="5"/>
          </p:nvPr>
        </p:nvSpPr>
        <p:spPr/>
        <p:txBody>
          <a:bodyPr/>
          <a:lstStyle/>
          <a:p>
            <a:fld id="{93DBEE53-5691-4ADF-8877-F1746EF86E71}" type="slidenum">
              <a:rPr lang="en-AU" smtClean="0"/>
              <a:t>2</a:t>
            </a:fld>
            <a:endParaRPr lang="en-AU"/>
          </a:p>
        </p:txBody>
      </p:sp>
    </p:spTree>
    <p:extLst>
      <p:ext uri="{BB962C8B-B14F-4D97-AF65-F5344CB8AC3E}">
        <p14:creationId xmlns:p14="http://schemas.microsoft.com/office/powerpoint/2010/main" val="2515732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ICAFSS ensures the promoting of family health and wellbeing as their support and clinical services ensure a range of improvements to mental health, self-reflection, and general awareness of adoption-related issues (</a:t>
            </a:r>
            <a:r>
              <a:rPr lang="en-AU" err="1"/>
              <a:t>Dhami</a:t>
            </a:r>
            <a:r>
              <a:rPr lang="en-AU"/>
              <a:t> et al., 2007). Post adoption services are associated with reduction in stress regarding the process, and assist with managing the children’s behavioural and emotional issues (</a:t>
            </a:r>
            <a:r>
              <a:rPr lang="en-AU" err="1"/>
              <a:t>Dhami</a:t>
            </a:r>
            <a:r>
              <a:rPr lang="en-AU"/>
              <a:t> et al., 2007). ICAFSS has the capacity to improve child, parent and peer relationships, by increasing awareness and communication. All individuals involved are offered practical strategies to coping with challenges, helping parents to understand their children on a more sensitive level (</a:t>
            </a:r>
            <a:r>
              <a:rPr lang="en-AU" err="1"/>
              <a:t>Kambouri</a:t>
            </a:r>
            <a:r>
              <a:rPr lang="en-AU"/>
              <a:t> et al., 2024). Families are empowered by these services to reflect on their needs, and therefore become a more stable support system for their children (</a:t>
            </a:r>
            <a:r>
              <a:rPr lang="en-AU" err="1"/>
              <a:t>Kambouri</a:t>
            </a:r>
            <a:r>
              <a:rPr lang="en-AU"/>
              <a:t> et al., 2024). These services are crucial in prompting parental self-care, as involved professionals validate family challenges as children heal from trauma they may have experienced (Penner, 2023). We will now hear from Isla.</a:t>
            </a:r>
          </a:p>
        </p:txBody>
      </p:sp>
      <p:sp>
        <p:nvSpPr>
          <p:cNvPr id="4" name="Slide Number Placeholder 3"/>
          <p:cNvSpPr>
            <a:spLocks noGrp="1"/>
          </p:cNvSpPr>
          <p:nvPr>
            <p:ph type="sldNum" sz="quarter" idx="5"/>
          </p:nvPr>
        </p:nvSpPr>
        <p:spPr/>
        <p:txBody>
          <a:bodyPr/>
          <a:lstStyle/>
          <a:p>
            <a:fld id="{93DBEE53-5691-4ADF-8877-F1746EF86E71}" type="slidenum">
              <a:rPr lang="en-AU" smtClean="0"/>
              <a:t>11</a:t>
            </a:fld>
            <a:endParaRPr lang="en-AU"/>
          </a:p>
        </p:txBody>
      </p:sp>
    </p:spTree>
    <p:extLst>
      <p:ext uri="{BB962C8B-B14F-4D97-AF65-F5344CB8AC3E}">
        <p14:creationId xmlns:p14="http://schemas.microsoft.com/office/powerpoint/2010/main" val="325789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highlight>
                  <a:srgbClr val="FFFFFF"/>
                </a:highlight>
                <a:latin typeface="Calibri" panose="020F0502020204030204" pitchFamily="34" charset="0"/>
              </a:rPr>
              <a:t>Relationships Australia can be seen as a prominent support to families who are attempting to navigate the issues that can be found when it comes to intercountry adoption. Through its government funding, Relationships Australia offers many services that are considered invaluable and are specifically aimed at adoptive families and adoptees themselves.  </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00000"/>
                </a:solidFill>
                <a:effectLst/>
                <a:highlight>
                  <a:srgbClr val="FFFFFF"/>
                </a:highlight>
                <a:latin typeface="Calibri" panose="020F0502020204030204" pitchFamily="34" charset="0"/>
              </a:rPr>
              <a:t>Using strengths based and family focused approaches, they empower their users to work through the issues they are facing. By offering a diverse range of supports, both financial, practical and psychological, Relationships Australia, provides reliable guidance nationwide. Hence, it should be considered as a valuable asset for directory services for families in need of support due to its unique ability to support families throughout the entire adoption process.</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00000"/>
                </a:solidFill>
                <a:effectLst/>
                <a:highlight>
                  <a:srgbClr val="FFFFFF"/>
                </a:highlight>
                <a:latin typeface="Calibri" panose="020F0502020204030204" pitchFamily="34" charset="0"/>
              </a:rPr>
              <a:t>Thank you for your listening to our presentation, feel free to ask any questions at all.  </a:t>
            </a:r>
            <a:endParaRPr lang="en-US" b="0" i="0">
              <a:solidFill>
                <a:srgbClr val="000000"/>
              </a:solidFill>
              <a:effectLst/>
              <a:highlight>
                <a:srgbClr val="FFFFFF"/>
              </a:highlight>
              <a:latin typeface="Segoe UI" panose="020B0502040204020203" pitchFamily="34" charset="0"/>
            </a:endParaRPr>
          </a:p>
          <a:p>
            <a:endParaRPr lang="en-AU"/>
          </a:p>
        </p:txBody>
      </p:sp>
      <p:sp>
        <p:nvSpPr>
          <p:cNvPr id="4" name="Slide Number Placeholder 3"/>
          <p:cNvSpPr>
            <a:spLocks noGrp="1"/>
          </p:cNvSpPr>
          <p:nvPr>
            <p:ph type="sldNum" sz="quarter" idx="5"/>
          </p:nvPr>
        </p:nvSpPr>
        <p:spPr/>
        <p:txBody>
          <a:bodyPr/>
          <a:lstStyle/>
          <a:p>
            <a:fld id="{93DBEE53-5691-4ADF-8877-F1746EF86E71}" type="slidenum">
              <a:rPr lang="en-AU" smtClean="0"/>
              <a:t>12</a:t>
            </a:fld>
            <a:endParaRPr lang="en-AU"/>
          </a:p>
        </p:txBody>
      </p:sp>
    </p:spTree>
    <p:extLst>
      <p:ext uri="{BB962C8B-B14F-4D97-AF65-F5344CB8AC3E}">
        <p14:creationId xmlns:p14="http://schemas.microsoft.com/office/powerpoint/2010/main" val="3678163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93DBEE53-5691-4ADF-8877-F1746EF86E71}" type="slidenum">
              <a:rPr lang="en-AU" smtClean="0"/>
              <a:t>13</a:t>
            </a:fld>
            <a:endParaRPr lang="en-AU"/>
          </a:p>
        </p:txBody>
      </p:sp>
    </p:spTree>
    <p:extLst>
      <p:ext uri="{BB962C8B-B14F-4D97-AF65-F5344CB8AC3E}">
        <p14:creationId xmlns:p14="http://schemas.microsoft.com/office/powerpoint/2010/main" val="1549028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b="0" i="0">
                <a:solidFill>
                  <a:srgbClr val="000000"/>
                </a:solidFill>
                <a:effectLst/>
                <a:highlight>
                  <a:srgbClr val="FFFFFF"/>
                </a:highlight>
                <a:latin typeface="Calibri"/>
                <a:cs typeface="Calibri"/>
              </a:rPr>
              <a:t>T</a:t>
            </a:r>
            <a:r>
              <a:rPr lang="en-US" b="0" i="0">
                <a:solidFill>
                  <a:srgbClr val="000000"/>
                </a:solidFill>
                <a:effectLst/>
                <a:highlight>
                  <a:srgbClr val="FFFFFF"/>
                </a:highlight>
              </a:rPr>
              <a:t>he aim of </a:t>
            </a:r>
            <a:r>
              <a:rPr lang="en-US">
                <a:solidFill>
                  <a:srgbClr val="000000"/>
                </a:solidFill>
                <a:highlight>
                  <a:srgbClr val="FFFFFF"/>
                </a:highlight>
              </a:rPr>
              <a:t>Relationships </a:t>
            </a:r>
            <a:r>
              <a:rPr lang="en-US" b="0" i="0">
                <a:solidFill>
                  <a:srgbClr val="000000"/>
                </a:solidFill>
                <a:effectLst/>
                <a:highlight>
                  <a:srgbClr val="FFFFFF"/>
                </a:highlight>
              </a:rPr>
              <a:t>Australia is to provide families in Australia with free, confidential supports surrounding their intercountry adoption. Relationships Australia provides this support to the adoptees, their families and includes both child and adult adoptees, the adoptive parents, adoptees family or anyone going through the intercountry adoption process.</a:t>
            </a:r>
            <a:r>
              <a:rPr lang="en-US">
                <a:solidFill>
                  <a:srgbClr val="000000"/>
                </a:solidFill>
                <a:highlight>
                  <a:srgbClr val="FFFFFF"/>
                </a:highlight>
              </a:rPr>
              <a:t> </a:t>
            </a:r>
            <a:endParaRPr lang="en-US" b="0" i="0">
              <a:solidFill>
                <a:srgbClr val="000000"/>
              </a:solidFill>
              <a:effectLst/>
              <a:highlight>
                <a:srgbClr val="FFFFFF"/>
              </a:highlight>
            </a:endParaRPr>
          </a:p>
          <a:p>
            <a:r>
              <a:rPr lang="en-US" b="0" i="0">
                <a:solidFill>
                  <a:srgbClr val="000000"/>
                </a:solidFill>
                <a:effectLst/>
                <a:highlight>
                  <a:srgbClr val="FFFFFF"/>
                </a:highlight>
              </a:rPr>
              <a:t>Intercountry adoptions comes with its own set of unique challenges and complexities that can often be hard for families to undergo or cope with. Relationships Australia provides its services through the Intercountry Adoptee and Family Support Service (ICAFSS). This is delivered by Relationships Australia freely to Australians all across the nation (Relationships Australia Victoria, 2024). </a:t>
            </a:r>
            <a:r>
              <a:rPr lang="en-US">
                <a:solidFill>
                  <a:srgbClr val="000000"/>
                </a:solidFill>
                <a:highlight>
                  <a:srgbClr val="FFFFFF"/>
                </a:highlight>
              </a:rPr>
              <a:t> </a:t>
            </a:r>
            <a:endParaRPr lang="en-US"/>
          </a:p>
          <a:p>
            <a:pPr algn="l"/>
            <a:r>
              <a:rPr lang="en-US" sz="1800" b="0" i="0">
                <a:solidFill>
                  <a:srgbClr val="000000"/>
                </a:solidFill>
                <a:effectLst/>
                <a:highlight>
                  <a:srgbClr val="FFFFFF"/>
                </a:highlight>
                <a:latin typeface="Calibri"/>
                <a:cs typeface="Calibri"/>
              </a:rPr>
              <a:t> </a:t>
            </a:r>
            <a:endParaRPr lang="en-US" b="0" i="0">
              <a:solidFill>
                <a:srgbClr val="000000"/>
              </a:solidFill>
              <a:effectLst/>
              <a:highlight>
                <a:srgbClr val="FFFFFF"/>
              </a:highlight>
              <a:latin typeface="Calibri"/>
              <a:cs typeface="Calibri"/>
            </a:endParaRPr>
          </a:p>
          <a:p>
            <a:endParaRPr lang="en-AU"/>
          </a:p>
        </p:txBody>
      </p:sp>
      <p:sp>
        <p:nvSpPr>
          <p:cNvPr id="4" name="Slide Number Placeholder 3"/>
          <p:cNvSpPr>
            <a:spLocks noGrp="1"/>
          </p:cNvSpPr>
          <p:nvPr>
            <p:ph type="sldNum" sz="quarter" idx="5"/>
          </p:nvPr>
        </p:nvSpPr>
        <p:spPr/>
        <p:txBody>
          <a:bodyPr/>
          <a:lstStyle/>
          <a:p>
            <a:fld id="{93DBEE53-5691-4ADF-8877-F1746EF86E71}" type="slidenum">
              <a:rPr lang="en-AU" smtClean="0"/>
              <a:t>3</a:t>
            </a:fld>
            <a:endParaRPr lang="en-AU"/>
          </a:p>
        </p:txBody>
      </p:sp>
    </p:spTree>
    <p:extLst>
      <p:ext uri="{BB962C8B-B14F-4D97-AF65-F5344CB8AC3E}">
        <p14:creationId xmlns:p14="http://schemas.microsoft.com/office/powerpoint/2010/main" val="1395127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highlight>
                  <a:srgbClr val="FFFFFF"/>
                </a:highlight>
              </a:rPr>
              <a:t>Relationships Australia is able to provide its services to Australians for free due to its funding, the funding for Relationships Australia is provided by The Commonwealth of Australia and is administered more specifically by the Australian Government Department of Social Services (</a:t>
            </a:r>
            <a:r>
              <a:rPr lang="en-US" b="0" i="0" err="1">
                <a:solidFill>
                  <a:srgbClr val="000000"/>
                </a:solidFill>
                <a:effectLst/>
                <a:highlight>
                  <a:srgbClr val="FFFFFF"/>
                </a:highlight>
              </a:rPr>
              <a:t>Tebbey</a:t>
            </a:r>
            <a:r>
              <a:rPr lang="en-US" b="0" i="0">
                <a:solidFill>
                  <a:srgbClr val="000000"/>
                </a:solidFill>
                <a:effectLst/>
                <a:highlight>
                  <a:srgbClr val="FFFFFF"/>
                </a:highlight>
              </a:rPr>
              <a:t>, 2022).</a:t>
            </a:r>
            <a:endParaRPr lang="en-US"/>
          </a:p>
          <a:p>
            <a:endParaRPr lang="en-US" sz="1800">
              <a:highlight>
                <a:srgbClr val="FFFFFF"/>
              </a:highlight>
              <a:latin typeface="Calibri"/>
              <a:cs typeface="Calibri"/>
            </a:endParaRPr>
          </a:p>
        </p:txBody>
      </p:sp>
      <p:sp>
        <p:nvSpPr>
          <p:cNvPr id="4" name="Slide Number Placeholder 3"/>
          <p:cNvSpPr>
            <a:spLocks noGrp="1"/>
          </p:cNvSpPr>
          <p:nvPr>
            <p:ph type="sldNum" sz="quarter" idx="5"/>
          </p:nvPr>
        </p:nvSpPr>
        <p:spPr/>
        <p:txBody>
          <a:bodyPr/>
          <a:lstStyle/>
          <a:p>
            <a:fld id="{93DBEE53-5691-4ADF-8877-F1746EF86E71}" type="slidenum">
              <a:rPr lang="en-AU" smtClean="0"/>
              <a:t>4</a:t>
            </a:fld>
            <a:endParaRPr lang="en-AU"/>
          </a:p>
        </p:txBody>
      </p:sp>
    </p:spTree>
    <p:extLst>
      <p:ext uri="{BB962C8B-B14F-4D97-AF65-F5344CB8AC3E}">
        <p14:creationId xmlns:p14="http://schemas.microsoft.com/office/powerpoint/2010/main" val="312892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rPr>
              <a:t>Relationships Australia has many strengths, with its large range of diverse, catered supports for its </a:t>
            </a:r>
            <a:r>
              <a:rPr lang="en-US" dirty="0">
                <a:solidFill>
                  <a:srgbClr val="000000"/>
                </a:solidFill>
                <a:highlight>
                  <a:srgbClr val="FFFFFF"/>
                </a:highlight>
              </a:rPr>
              <a:t>users</a:t>
            </a:r>
            <a:r>
              <a:rPr lang="en-US" b="0" i="0" dirty="0">
                <a:solidFill>
                  <a:srgbClr val="000000"/>
                </a:solidFill>
                <a:effectLst/>
                <a:highlight>
                  <a:srgbClr val="FFFFFF"/>
                </a:highlight>
              </a:rPr>
              <a:t>.  </a:t>
            </a:r>
            <a:r>
              <a:rPr lang="en-US" dirty="0">
                <a:solidFill>
                  <a:srgbClr val="000000"/>
                </a:solidFill>
                <a:highlight>
                  <a:srgbClr val="FFFFFF"/>
                </a:highlight>
              </a:rPr>
              <a:t> </a:t>
            </a:r>
            <a:endParaRPr lang="en-US" dirty="0"/>
          </a:p>
          <a:p>
            <a:pPr algn="l"/>
            <a:r>
              <a:rPr lang="en-US" b="0" i="0" dirty="0">
                <a:solidFill>
                  <a:srgbClr val="000000"/>
                </a:solidFill>
                <a:effectLst/>
                <a:highlight>
                  <a:srgbClr val="FFFFFF"/>
                </a:highlight>
              </a:rPr>
              <a:t>One of the main strengths that Relationships Australia holds, is that it provides support to these families in Australia at no cost, providing free services to all people who wish to use it means that everyone in Australia can not only afford the support they need but also not face discrimination based on their socioeconomic status, whether the individuals are considered financially stable or not. Compared to other therapies or groups that require payment, Relationships Australia services are available for at risk and struggling </a:t>
            </a:r>
            <a:r>
              <a:rPr lang="en-US" dirty="0">
                <a:solidFill>
                  <a:srgbClr val="000000"/>
                </a:solidFill>
                <a:highlight>
                  <a:srgbClr val="FFFFFF"/>
                </a:highlight>
              </a:rPr>
              <a:t>families </a:t>
            </a:r>
            <a:r>
              <a:rPr lang="en-US" sz="1800" dirty="0">
                <a:solidFill>
                  <a:srgbClr val="000000"/>
                </a:solidFill>
                <a:highlight>
                  <a:srgbClr val="FFFFFF"/>
                </a:highlight>
                <a:latin typeface="Calibri"/>
                <a:cs typeface="Calibri"/>
              </a:rPr>
              <a:t>going</a:t>
            </a:r>
            <a:r>
              <a:rPr lang="en-US" sz="1800" b="0" i="0" dirty="0">
                <a:solidFill>
                  <a:srgbClr val="000000"/>
                </a:solidFill>
                <a:effectLst/>
                <a:highlight>
                  <a:srgbClr val="FFFFFF"/>
                </a:highlight>
                <a:latin typeface="Calibri"/>
                <a:cs typeface="Calibri"/>
              </a:rPr>
              <a:t> to hear from Michael who will talk to us about why Relationships Australia is an </a:t>
            </a:r>
            <a:r>
              <a:rPr lang="en-GB" sz="1800" b="0" i="0" dirty="0">
                <a:solidFill>
                  <a:srgbClr val="000000"/>
                </a:solidFill>
                <a:effectLst/>
                <a:highlight>
                  <a:srgbClr val="FFFFFF"/>
                </a:highlight>
                <a:latin typeface="Calibri"/>
                <a:cs typeface="Calibri"/>
              </a:rPr>
              <a:t>organisation</a:t>
            </a:r>
            <a:r>
              <a:rPr lang="en-US" sz="1800" b="0" i="0" dirty="0">
                <a:solidFill>
                  <a:srgbClr val="000000"/>
                </a:solidFill>
                <a:effectLst/>
                <a:highlight>
                  <a:srgbClr val="FFFFFF"/>
                </a:highlight>
                <a:latin typeface="Calibri"/>
                <a:cs typeface="Calibri"/>
              </a:rPr>
              <a:t> that we need to help support Australian families in the intercountry adoption community.  </a:t>
            </a:r>
            <a:endParaRPr lang="en-US" b="0" i="0" dirty="0">
              <a:solidFill>
                <a:srgbClr val="000000"/>
              </a:solidFill>
              <a:effectLst/>
              <a:highlight>
                <a:srgbClr val="FFFFFF"/>
              </a:highlight>
              <a:latin typeface="Calibri"/>
              <a:cs typeface="Calibri"/>
            </a:endParaRPr>
          </a:p>
          <a:p>
            <a:endParaRPr lang="en-US" sz="1800" dirty="0">
              <a:solidFill>
                <a:srgbClr val="000000"/>
              </a:solidFill>
              <a:highlight>
                <a:srgbClr val="FFFFFF"/>
              </a:highlight>
              <a:latin typeface="Calibri"/>
              <a:cs typeface="Calibri"/>
            </a:endParaRPr>
          </a:p>
          <a:p>
            <a:endParaRPr lang="en-US" sz="1800" dirty="0">
              <a:solidFill>
                <a:srgbClr val="000000"/>
              </a:solidFill>
              <a:highlight>
                <a:srgbClr val="FFFFFF"/>
              </a:highlight>
              <a:latin typeface="Calibri"/>
              <a:cs typeface="Calibri"/>
            </a:endParaRPr>
          </a:p>
          <a:p>
            <a:pPr algn="l" rtl="0" fontAlgn="base"/>
            <a:r>
              <a:rPr lang="en-US" sz="1800" b="0" i="0" dirty="0">
                <a:solidFill>
                  <a:srgbClr val="000000"/>
                </a:solidFill>
                <a:effectLst/>
                <a:highlight>
                  <a:srgbClr val="FFFFFF"/>
                </a:highlight>
                <a:latin typeface="Calibri" panose="020F0502020204030204" pitchFamily="34" charset="0"/>
              </a:rPr>
              <a:t> </a:t>
            </a:r>
            <a:endParaRPr lang="en-US" b="0" i="0" dirty="0">
              <a:solidFill>
                <a:srgbClr val="000000"/>
              </a:solidFill>
              <a:effectLst/>
              <a:highlight>
                <a:srgbClr val="FFFFFF"/>
              </a:highlight>
              <a:latin typeface="Segoe UI" panose="020B0502040204020203" pitchFamily="34" charset="0"/>
            </a:endParaRPr>
          </a:p>
          <a:p>
            <a:endParaRPr lang="en-AU" dirty="0"/>
          </a:p>
        </p:txBody>
      </p:sp>
      <p:sp>
        <p:nvSpPr>
          <p:cNvPr id="4" name="Slide Number Placeholder 3"/>
          <p:cNvSpPr>
            <a:spLocks noGrp="1"/>
          </p:cNvSpPr>
          <p:nvPr>
            <p:ph type="sldNum" sz="quarter" idx="5"/>
          </p:nvPr>
        </p:nvSpPr>
        <p:spPr/>
        <p:txBody>
          <a:bodyPr/>
          <a:lstStyle/>
          <a:p>
            <a:fld id="{93DBEE53-5691-4ADF-8877-F1746EF86E71}" type="slidenum">
              <a:rPr lang="en-AU" smtClean="0"/>
              <a:t>5</a:t>
            </a:fld>
            <a:endParaRPr lang="en-AU"/>
          </a:p>
        </p:txBody>
      </p:sp>
    </p:spTree>
    <p:extLst>
      <p:ext uri="{BB962C8B-B14F-4D97-AF65-F5344CB8AC3E}">
        <p14:creationId xmlns:p14="http://schemas.microsoft.com/office/powerpoint/2010/main" val="2729670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t>Relationships Australia works with Adoptees and their families in addressing the fundamental trauma of adoption in itself introduced to adoptees.</a:t>
            </a:r>
          </a:p>
          <a:p>
            <a:pPr marL="171450" indent="-171450">
              <a:buFont typeface="Calibri"/>
              <a:buChar char="-"/>
            </a:pPr>
            <a:r>
              <a:rPr lang="en-US" dirty="0"/>
              <a:t>Intercountry adoptees specifically deal with challenges around such issues as:</a:t>
            </a:r>
          </a:p>
          <a:p>
            <a:pPr marL="628650" lvl="1" indent="-171450">
              <a:buFont typeface="Courier New"/>
              <a:buChar char="o"/>
            </a:pPr>
            <a:r>
              <a:rPr lang="en-US" dirty="0"/>
              <a:t>Identity and belonging</a:t>
            </a:r>
          </a:p>
          <a:p>
            <a:pPr marL="628650" lvl="1" indent="-171450">
              <a:buFont typeface="Courier New"/>
              <a:buChar char="o"/>
            </a:pPr>
            <a:r>
              <a:rPr lang="en-US" dirty="0"/>
              <a:t>Grief, loss and trauma.</a:t>
            </a:r>
          </a:p>
          <a:p>
            <a:pPr marL="628650" lvl="1" indent="-171450">
              <a:buFont typeface="Courier New"/>
              <a:buChar char="o"/>
            </a:pPr>
            <a:r>
              <a:rPr lang="en-US" dirty="0"/>
              <a:t>Peer connection.</a:t>
            </a:r>
          </a:p>
          <a:p>
            <a:pPr marL="628650" lvl="1" indent="-171450">
              <a:buFont typeface="Courier New"/>
              <a:buChar char="o"/>
            </a:pPr>
            <a:r>
              <a:rPr lang="en-US" dirty="0"/>
              <a:t>Cultural identity and loss thereof.</a:t>
            </a:r>
          </a:p>
          <a:p>
            <a:pPr marL="628650" lvl="1" indent="-171450">
              <a:buFont typeface="Courier New"/>
              <a:buChar char="o"/>
            </a:pPr>
            <a:r>
              <a:rPr lang="en-US" dirty="0"/>
              <a:t>Search and reunion with biological family members. </a:t>
            </a:r>
          </a:p>
          <a:p>
            <a:pPr indent="-171450">
              <a:buFont typeface="Calibri"/>
              <a:buChar char="-"/>
            </a:pPr>
            <a:r>
              <a:rPr lang="en-US" dirty="0"/>
              <a:t>Parents too can require support around the raising of adoptees and coming to terms with the above factors, as well as individual events that may influence the child's development as a member of a blended family (many adoptees come from families or cultures different to those of their adoptive parents/families):</a:t>
            </a:r>
          </a:p>
          <a:p>
            <a:pPr marL="628650" lvl="1" indent="-171450">
              <a:buFont typeface="Courier New"/>
              <a:buChar char="o"/>
            </a:pPr>
            <a:r>
              <a:rPr lang="en-US" dirty="0"/>
              <a:t>Parents may choose to adopt as they are unable to conceive their own children,</a:t>
            </a:r>
          </a:p>
          <a:p>
            <a:pPr marL="628650" lvl="1" indent="-171450">
              <a:buFont typeface="Courier New"/>
              <a:buChar char="o"/>
            </a:pPr>
            <a:r>
              <a:rPr lang="en-US" dirty="0"/>
              <a:t>Both adoptee and/or biological siblings within the family may also require additional support around the addition of a new family member.</a:t>
            </a:r>
          </a:p>
          <a:p>
            <a:pPr marL="628650" lvl="1" indent="-171450">
              <a:buFont typeface="Courier New"/>
              <a:buChar char="o"/>
            </a:pPr>
            <a:endParaRPr lang="en-US" dirty="0"/>
          </a:p>
          <a:p>
            <a:endParaRPr lang="en-US" dirty="0"/>
          </a:p>
        </p:txBody>
      </p:sp>
      <p:sp>
        <p:nvSpPr>
          <p:cNvPr id="4" name="Slide Number Placeholder 3"/>
          <p:cNvSpPr>
            <a:spLocks noGrp="1"/>
          </p:cNvSpPr>
          <p:nvPr>
            <p:ph type="sldNum" sz="quarter" idx="5"/>
          </p:nvPr>
        </p:nvSpPr>
        <p:spPr/>
        <p:txBody>
          <a:bodyPr/>
          <a:lstStyle/>
          <a:p>
            <a:fld id="{93DBEE53-5691-4ADF-8877-F1746EF86E71}" type="slidenum">
              <a:rPr lang="en-AU" smtClean="0"/>
              <a:t>6</a:t>
            </a:fld>
            <a:endParaRPr lang="en-AU"/>
          </a:p>
        </p:txBody>
      </p:sp>
    </p:spTree>
    <p:extLst>
      <p:ext uri="{BB962C8B-B14F-4D97-AF65-F5344CB8AC3E}">
        <p14:creationId xmlns:p14="http://schemas.microsoft.com/office/powerpoint/2010/main" val="39485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Of the 208 adoptions in 2023, 28 of these were intercountry adoptees. While this figure differs significantly from the peak of adoptions in the early to </a:t>
            </a:r>
            <a:r>
              <a:rPr lang="en-AU" err="1"/>
              <a:t>mid seventies</a:t>
            </a:r>
            <a:r>
              <a:rPr lang="en-AU"/>
              <a:t> (at just under 10,000 per year), the support on offer to adoptees and their immediate families through Relationships Australia is far more individualised to the client. As previously noted through the definition of the challenge, Relationships Australia has been able to specialise their focus on the circumstances around the adoptees experience in contrast to the lack of support offered in peak times.</a:t>
            </a:r>
          </a:p>
        </p:txBody>
      </p:sp>
      <p:sp>
        <p:nvSpPr>
          <p:cNvPr id="4" name="Slide Number Placeholder 3"/>
          <p:cNvSpPr>
            <a:spLocks noGrp="1"/>
          </p:cNvSpPr>
          <p:nvPr>
            <p:ph type="sldNum" sz="quarter" idx="5"/>
          </p:nvPr>
        </p:nvSpPr>
        <p:spPr/>
        <p:txBody>
          <a:bodyPr/>
          <a:lstStyle/>
          <a:p>
            <a:fld id="{93DBEE53-5691-4ADF-8877-F1746EF86E71}" type="slidenum">
              <a:rPr lang="en-AU" smtClean="0"/>
              <a:t>7</a:t>
            </a:fld>
            <a:endParaRPr lang="en-AU"/>
          </a:p>
        </p:txBody>
      </p:sp>
    </p:spTree>
    <p:extLst>
      <p:ext uri="{BB962C8B-B14F-4D97-AF65-F5344CB8AC3E}">
        <p14:creationId xmlns:p14="http://schemas.microsoft.com/office/powerpoint/2010/main" val="3614125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The application of Family Development Theory is applicable here due to </a:t>
            </a:r>
            <a:r>
              <a:rPr lang="en-US" dirty="0" err="1">
                <a:latin typeface="Calibri"/>
                <a:ea typeface="Calibri"/>
                <a:cs typeface="Calibri"/>
              </a:rPr>
              <a:t>it's</a:t>
            </a:r>
            <a:r>
              <a:rPr lang="en-US" dirty="0">
                <a:latin typeface="Calibri"/>
                <a:ea typeface="Calibri"/>
                <a:cs typeface="Calibri"/>
              </a:rPr>
              <a:t> similarities with individual development, as well as its links to the development of the family unit. While this model offers a simplistic description of the development of a typical family, The 8 stages of development can be delayed, skipped or rearranged for an adoptee.</a:t>
            </a:r>
          </a:p>
          <a:p>
            <a:endParaRPr lang="en-US" dirty="0">
              <a:latin typeface="Calibri"/>
              <a:ea typeface="Calibri"/>
              <a:cs typeface="Calibri"/>
            </a:endParaRPr>
          </a:p>
          <a:p>
            <a:r>
              <a:rPr lang="en-US" dirty="0">
                <a:latin typeface="Calibri"/>
                <a:ea typeface="Calibri"/>
                <a:cs typeface="Calibri"/>
              </a:rPr>
              <a:t>Further, any trauma addressed within counselling about the child's origins can be retriggered when the adoptee becomes a parent themselves, and indeed, if they become grandparents. The repetition of the cycle holds the risk of re-</a:t>
            </a:r>
            <a:r>
              <a:rPr lang="en-US" dirty="0" err="1">
                <a:latin typeface="Calibri"/>
                <a:ea typeface="Calibri"/>
                <a:cs typeface="Calibri"/>
              </a:rPr>
              <a:t>traumatising</a:t>
            </a:r>
            <a:r>
              <a:rPr lang="en-US" dirty="0">
                <a:latin typeface="Calibri"/>
                <a:ea typeface="Calibri"/>
                <a:cs typeface="Calibri"/>
              </a:rPr>
              <a:t> the adoptee at multiple </a:t>
            </a:r>
            <a:r>
              <a:rPr lang="en-US" dirty="0" err="1">
                <a:latin typeface="Calibri"/>
                <a:ea typeface="Calibri"/>
                <a:cs typeface="Calibri"/>
              </a:rPr>
              <a:t>lifestages</a:t>
            </a:r>
            <a:r>
              <a:rPr lang="en-US" dirty="0">
                <a:latin typeface="Calibri"/>
                <a:ea typeface="Calibri"/>
                <a:cs typeface="Calibri"/>
              </a:rPr>
              <a:t> beyond childhood.</a:t>
            </a:r>
          </a:p>
          <a:p>
            <a:endParaRPr lang="en-US" dirty="0">
              <a:latin typeface="Calibri"/>
              <a:ea typeface="Calibri"/>
              <a:cs typeface="Calibri"/>
            </a:endParaRPr>
          </a:p>
          <a:p>
            <a:r>
              <a:rPr lang="en-US" dirty="0">
                <a:latin typeface="Calibri"/>
                <a:ea typeface="Calibri"/>
                <a:cs typeface="Calibri"/>
              </a:rPr>
              <a:t>As this cycle is repeated through the lifespan of the adoptee, the potential for the disruption of the cycle in later generations (delayed development, skipping of stages, other typical adult milestones) continues to misalign with others in the community that the adoptee is in contact with.</a:t>
            </a:r>
          </a:p>
          <a:p>
            <a:endParaRPr lang="en-US" dirty="0">
              <a:latin typeface="Calibri"/>
              <a:ea typeface="Calibri"/>
              <a:cs typeface="Calibri"/>
            </a:endParaRPr>
          </a:p>
          <a:p>
            <a:r>
              <a:rPr lang="en-US" dirty="0">
                <a:latin typeface="Calibri"/>
                <a:ea typeface="Calibri"/>
                <a:cs typeface="Calibri"/>
              </a:rPr>
              <a:t>Now we will hear from Hannah.</a:t>
            </a:r>
          </a:p>
        </p:txBody>
      </p:sp>
      <p:sp>
        <p:nvSpPr>
          <p:cNvPr id="4" name="Slide Number Placeholder 3"/>
          <p:cNvSpPr>
            <a:spLocks noGrp="1"/>
          </p:cNvSpPr>
          <p:nvPr>
            <p:ph type="sldNum" sz="quarter" idx="5"/>
          </p:nvPr>
        </p:nvSpPr>
        <p:spPr/>
        <p:txBody>
          <a:bodyPr/>
          <a:lstStyle/>
          <a:p>
            <a:fld id="{93DBEE53-5691-4ADF-8877-F1746EF86E71}" type="slidenum">
              <a:rPr lang="en-AU" smtClean="0"/>
              <a:t>8</a:t>
            </a:fld>
            <a:endParaRPr lang="en-AU"/>
          </a:p>
        </p:txBody>
      </p:sp>
    </p:spTree>
    <p:extLst>
      <p:ext uri="{BB962C8B-B14F-4D97-AF65-F5344CB8AC3E}">
        <p14:creationId xmlns:p14="http://schemas.microsoft.com/office/powerpoint/2010/main" val="200044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AU" sz="1400"/>
              <a:t>The Relationships Australia Intercountry Adoptee and Family Support Service (ICAFSS) offers a range of services to support families throughout the adoption process. They utilise individual and family counselling, as well as therapeutic groups to allow for families to discuss their needs openly. Case management, casework support and parenting support ensure that families are given specified help to guide them through this time. Small grant and bursaries schemes ensure that families are financially supported. ICAFSS acknowledges that all families are diverse in terms of their needs and structures, and offers to refer families to other support services where it is required. Finally, allied health and community workers are trained by this service to be thoroughly prepared for the families and challenges they may encounter. </a:t>
            </a:r>
          </a:p>
          <a:p>
            <a:pPr marL="0" indent="0">
              <a:buFontTx/>
              <a:buNone/>
            </a:pPr>
            <a:endParaRPr lang="en-AU"/>
          </a:p>
        </p:txBody>
      </p:sp>
      <p:sp>
        <p:nvSpPr>
          <p:cNvPr id="4" name="Slide Number Placeholder 3"/>
          <p:cNvSpPr>
            <a:spLocks noGrp="1"/>
          </p:cNvSpPr>
          <p:nvPr>
            <p:ph type="sldNum" sz="quarter" idx="5"/>
          </p:nvPr>
        </p:nvSpPr>
        <p:spPr/>
        <p:txBody>
          <a:bodyPr/>
          <a:lstStyle/>
          <a:p>
            <a:fld id="{93DBEE53-5691-4ADF-8877-F1746EF86E71}" type="slidenum">
              <a:rPr lang="en-AU" smtClean="0"/>
              <a:t>9</a:t>
            </a:fld>
            <a:endParaRPr lang="en-AU"/>
          </a:p>
        </p:txBody>
      </p:sp>
    </p:spTree>
    <p:extLst>
      <p:ext uri="{BB962C8B-B14F-4D97-AF65-F5344CB8AC3E}">
        <p14:creationId xmlns:p14="http://schemas.microsoft.com/office/powerpoint/2010/main" val="185672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Relationships Australia’s ICAFSS offers services that align with both a strengths-based approach and a family-focused approach. </a:t>
            </a:r>
          </a:p>
          <a:p>
            <a:endParaRPr lang="en-AU"/>
          </a:p>
          <a:p>
            <a:r>
              <a:rPr lang="en-AU"/>
              <a:t>A strengths-based approach is one used by practitioners to examine the strengths of families or communities, and to develop resources to resolve problems that may arise (Devaney et al., 2022). As per the Department of Social Services (2022b), the strengths-based approach ensures that clients develop their own goals, which ICAFSS upholds through counselling and support groups that align with the family’s strengths. Through individual and family counselling, clients gain an understanding of their strengths and how to manage the post-adoption challenges. ICAFSS focuses on facilitating instead of fixing through their therapeutic groups, enabling family members to recognise their own practical and sustainable solutions. Counselling services and therapeutic groups with other families offered also give them hope and motivation. Through the education and training provided to allied health workers, they are aware of the language they should use (Department of Social Services, 2022b) to prompt families to work on their strengths and develop solutions to their challenges. </a:t>
            </a:r>
          </a:p>
          <a:p>
            <a:endParaRPr lang="en-AU"/>
          </a:p>
          <a:p>
            <a:r>
              <a:rPr lang="en-AU"/>
              <a:t>The family-focused approach is also used by ICAFSS and ensures that families identify their needs and make decisions together (Department of Social Services, 2022a). Inherently, ICAFSS recognises that all families are different by dealing with the unique family structures involved in adoption families. Through counselling and therapeutic services, ICAFSS supports families’ unique experiences by listening and assisting them with developing solutions. By offering grants, bursaries, support groups and case management services, ICAFSS ensure their family-focused approach by protecting the safety of children throughout the adoption process. Families are supported by other parents in their groups, and trained health workers who assist them during their adoption experience. </a:t>
            </a:r>
          </a:p>
        </p:txBody>
      </p:sp>
      <p:sp>
        <p:nvSpPr>
          <p:cNvPr id="4" name="Slide Number Placeholder 3"/>
          <p:cNvSpPr>
            <a:spLocks noGrp="1"/>
          </p:cNvSpPr>
          <p:nvPr>
            <p:ph type="sldNum" sz="quarter" idx="5"/>
          </p:nvPr>
        </p:nvSpPr>
        <p:spPr/>
        <p:txBody>
          <a:bodyPr/>
          <a:lstStyle/>
          <a:p>
            <a:fld id="{93DBEE53-5691-4ADF-8877-F1746EF86E71}" type="slidenum">
              <a:rPr lang="en-AU" smtClean="0"/>
              <a:t>10</a:t>
            </a:fld>
            <a:endParaRPr lang="en-AU"/>
          </a:p>
        </p:txBody>
      </p:sp>
    </p:spTree>
    <p:extLst>
      <p:ext uri="{BB962C8B-B14F-4D97-AF65-F5344CB8AC3E}">
        <p14:creationId xmlns:p14="http://schemas.microsoft.com/office/powerpoint/2010/main" val="3617117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9E270-5F6E-4057-9930-FA9B82367592}" type="datetime1">
              <a:rPr lang="en-US" smtClean="0"/>
              <a:t>5/8/24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826241-B14B-4246-BF81-2100BFDBD0F7}" type="datetime1">
              <a:rPr lang="en-US" smtClean="0"/>
              <a:t>5/8/24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EE4258-4683-4DE4-A631-AFF101A03739}" type="datetime1">
              <a:rPr lang="en-US" smtClean="0"/>
              <a:t>5/8/24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30F671-EA4C-4AEC-9618-E972F720DF0D}" type="datetime1">
              <a:rPr lang="en-US" smtClean="0"/>
              <a:t>5/8/24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22DDEA-17A0-4937-83B6-307AE477509F}" type="datetime1">
              <a:rPr lang="en-US" smtClean="0"/>
              <a:t>5/8/24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590475-A008-4448-A358-6250BE7ED2C2}" type="datetime1">
              <a:rPr lang="en-US" smtClean="0"/>
              <a:t>5/8/24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11FB44-F6B3-48E1-8305-6DE0702DADE0}" type="datetime1">
              <a:rPr lang="en-US" smtClean="0"/>
              <a:t>5/8/24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F10F21-03EB-4923-AC63-C1820FEBF1C9}" type="datetime1">
              <a:rPr lang="en-US" smtClean="0"/>
              <a:t>5/8/24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0CCF36-21F3-4780-B9DE-4DC03E73D91C}" type="datetime1">
              <a:rPr lang="en-US" smtClean="0"/>
              <a:t>5/8/24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F3F2CE-CDA6-4BD3-A6B3-5E3E401228ED}" type="datetime1">
              <a:rPr lang="en-US" smtClean="0"/>
              <a:t>5/8/24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D4F422-62AC-458C-8F3D-5CE68A0D5280}" type="datetime1">
              <a:rPr lang="en-US" smtClean="0"/>
              <a:t>5/8/24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6BAE9-A29A-43E1-8EE5-FACB41DD91D3}" type="datetime1">
              <a:rPr lang="en-US" smtClean="0"/>
              <a:t>5/8/24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svg"/><Relationship Id="rId3" Type="http://schemas.openxmlformats.org/officeDocument/2006/relationships/image" Target="../media/image1.png"/><Relationship Id="rId7" Type="http://schemas.openxmlformats.org/officeDocument/2006/relationships/image" Target="../media/image11.svg"/><Relationship Id="rId12" Type="http://schemas.openxmlformats.org/officeDocument/2006/relationships/image" Target="../media/image24.png"/><Relationship Id="rId17" Type="http://schemas.openxmlformats.org/officeDocument/2006/relationships/image" Target="../media/image137.svg"/><Relationship Id="rId2" Type="http://schemas.openxmlformats.org/officeDocument/2006/relationships/notesSlide" Target="../notesSlides/notesSlide9.xml"/><Relationship Id="rId16"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1.svg"/><Relationship Id="rId5" Type="http://schemas.openxmlformats.org/officeDocument/2006/relationships/image" Target="../media/image9.svg"/><Relationship Id="rId15" Type="http://schemas.openxmlformats.org/officeDocument/2006/relationships/image" Target="../media/image29.sv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5.sv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7.svg"/><Relationship Id="rId12" Type="http://schemas.openxmlformats.org/officeDocument/2006/relationships/image" Target="../media/image13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svg"/><Relationship Id="rId5" Type="http://schemas.openxmlformats.org/officeDocument/2006/relationships/image" Target="../media/image5.svg"/><Relationship Id="rId10"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25.sv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39.svg"/><Relationship Id="rId3" Type="http://schemas.openxmlformats.org/officeDocument/2006/relationships/image" Target="../media/image1.png"/><Relationship Id="rId7" Type="http://schemas.openxmlformats.org/officeDocument/2006/relationships/image" Target="../media/image33.svg"/><Relationship Id="rId12"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1.svg"/><Relationship Id="rId5" Type="http://schemas.openxmlformats.org/officeDocument/2006/relationships/image" Target="../media/image39.sv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34.sv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1.png"/><Relationship Id="rId21" Type="http://schemas.openxmlformats.org/officeDocument/2006/relationships/image" Target="../media/image21.svg"/><Relationship Id="rId7" Type="http://schemas.openxmlformats.org/officeDocument/2006/relationships/image" Target="../media/image5.svg"/><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25.svg"/><Relationship Id="rId2" Type="http://schemas.openxmlformats.org/officeDocument/2006/relationships/notesSlide" Target="../notesSlides/notesSlide12.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24" Type="http://schemas.openxmlformats.org/officeDocument/2006/relationships/image" Target="../media/image24.png"/><Relationship Id="rId5" Type="http://schemas.openxmlformats.org/officeDocument/2006/relationships/image" Target="../media/image3.svg"/><Relationship Id="rId15" Type="http://schemas.openxmlformats.org/officeDocument/2006/relationships/image" Target="../media/image15.svg"/><Relationship Id="rId23" Type="http://schemas.openxmlformats.org/officeDocument/2006/relationships/image" Target="../media/image23.sv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2.png"/><Relationship Id="rId9" Type="http://schemas.openxmlformats.org/officeDocument/2006/relationships/image" Target="../media/image9.sv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svg"/></Relationships>
</file>

<file path=ppt/slides/_rels/slide1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svg"/><Relationship Id="rId3" Type="http://schemas.openxmlformats.org/officeDocument/2006/relationships/image" Target="../media/image1.png"/><Relationship Id="rId7" Type="http://schemas.openxmlformats.org/officeDocument/2006/relationships/image" Target="../media/image11.sv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7.svg"/><Relationship Id="rId5" Type="http://schemas.openxmlformats.org/officeDocument/2006/relationships/image" Target="../media/image9.svg"/><Relationship Id="rId10" Type="http://schemas.openxmlformats.org/officeDocument/2006/relationships/image" Target="../media/image26.png"/><Relationship Id="rId4" Type="http://schemas.openxmlformats.org/officeDocument/2006/relationships/image" Target="../media/image8.png"/><Relationship Id="rId9" Type="http://schemas.openxmlformats.org/officeDocument/2006/relationships/image" Target="../media/image15.svg"/><Relationship Id="rId1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3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6.png"/><Relationship Id="rId5" Type="http://schemas.openxmlformats.org/officeDocument/2006/relationships/image" Target="../media/image31.svg"/><Relationship Id="rId10" Type="http://schemas.openxmlformats.org/officeDocument/2006/relationships/image" Target="../media/image34.svg"/><Relationship Id="rId4" Type="http://schemas.openxmlformats.org/officeDocument/2006/relationships/image" Target="../media/image12.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svg"/><Relationship Id="rId5" Type="http://schemas.openxmlformats.org/officeDocument/2006/relationships/image" Target="../media/image5.svg"/><Relationship Id="rId10"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0.svg"/><Relationship Id="rId1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39.svg"/><Relationship Id="rId12" Type="http://schemas.openxmlformats.org/officeDocument/2006/relationships/image" Target="../media/image16.png"/><Relationship Id="rId17" Type="http://schemas.openxmlformats.org/officeDocument/2006/relationships/image" Target="../media/image42.sv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34.svg"/><Relationship Id="rId5" Type="http://schemas.openxmlformats.org/officeDocument/2006/relationships/image" Target="../media/image38.svg"/><Relationship Id="rId15" Type="http://schemas.openxmlformats.org/officeDocument/2006/relationships/image" Target="../media/image41.svg"/><Relationship Id="rId10" Type="http://schemas.openxmlformats.org/officeDocument/2006/relationships/image" Target="../media/image14.png"/><Relationship Id="rId19" Type="http://schemas.openxmlformats.org/officeDocument/2006/relationships/image" Target="../media/image43.svg"/><Relationship Id="rId4" Type="http://schemas.openxmlformats.org/officeDocument/2006/relationships/image" Target="../media/image2.png"/><Relationship Id="rId9" Type="http://schemas.openxmlformats.org/officeDocument/2006/relationships/image" Target="../media/image33.sv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1.png"/><Relationship Id="rId21" Type="http://schemas.openxmlformats.org/officeDocument/2006/relationships/image" Target="../media/image21.svg"/><Relationship Id="rId7" Type="http://schemas.openxmlformats.org/officeDocument/2006/relationships/image" Target="../media/image5.svg"/><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25.svg"/><Relationship Id="rId2" Type="http://schemas.openxmlformats.org/officeDocument/2006/relationships/notesSlide" Target="../notesSlides/notesSlide6.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24" Type="http://schemas.openxmlformats.org/officeDocument/2006/relationships/image" Target="../media/image24.png"/><Relationship Id="rId5" Type="http://schemas.openxmlformats.org/officeDocument/2006/relationships/image" Target="../media/image3.svg"/><Relationship Id="rId15" Type="http://schemas.openxmlformats.org/officeDocument/2006/relationships/image" Target="../media/image15.svg"/><Relationship Id="rId23" Type="http://schemas.openxmlformats.org/officeDocument/2006/relationships/image" Target="../media/image23.sv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svg"/><Relationship Id="rId31" Type="http://schemas.openxmlformats.org/officeDocument/2006/relationships/image" Target="../media/image45.svg"/><Relationship Id="rId4" Type="http://schemas.openxmlformats.org/officeDocument/2006/relationships/image" Target="../media/image2.png"/><Relationship Id="rId9" Type="http://schemas.openxmlformats.org/officeDocument/2006/relationships/image" Target="../media/image9.sv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svg"/><Relationship Id="rId30"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17" Type="http://schemas.openxmlformats.org/officeDocument/2006/relationships/image" Target="../media/image109.png"/><Relationship Id="rId21" Type="http://schemas.openxmlformats.org/officeDocument/2006/relationships/image" Target="../media/image60.png"/><Relationship Id="rId42" Type="http://schemas.openxmlformats.org/officeDocument/2006/relationships/customXml" Target="../ink/ink16.xml"/><Relationship Id="rId63" Type="http://schemas.openxmlformats.org/officeDocument/2006/relationships/image" Target="../media/image81.png"/><Relationship Id="rId84" Type="http://schemas.openxmlformats.org/officeDocument/2006/relationships/customXml" Target="../ink/ink36.xml"/><Relationship Id="rId138" Type="http://schemas.openxmlformats.org/officeDocument/2006/relationships/customXml" Target="../ink/ink63.xml"/><Relationship Id="rId159" Type="http://schemas.openxmlformats.org/officeDocument/2006/relationships/image" Target="../media/image132.png"/><Relationship Id="rId107" Type="http://schemas.openxmlformats.org/officeDocument/2006/relationships/image" Target="../media/image104.png"/><Relationship Id="rId11" Type="http://schemas.openxmlformats.org/officeDocument/2006/relationships/image" Target="../media/image55.svg"/><Relationship Id="rId32" Type="http://schemas.openxmlformats.org/officeDocument/2006/relationships/customXml" Target="../ink/ink11.xml"/><Relationship Id="rId53" Type="http://schemas.openxmlformats.org/officeDocument/2006/relationships/image" Target="../media/image76.png"/><Relationship Id="rId74" Type="http://schemas.openxmlformats.org/officeDocument/2006/relationships/customXml" Target="../ink/ink31.xml"/><Relationship Id="rId128" Type="http://schemas.openxmlformats.org/officeDocument/2006/relationships/customXml" Target="../ink/ink58.xml"/><Relationship Id="rId149" Type="http://schemas.openxmlformats.org/officeDocument/2006/relationships/image" Target="../media/image125.png"/><Relationship Id="rId5" Type="http://schemas.openxmlformats.org/officeDocument/2006/relationships/image" Target="../media/image49.svg"/><Relationship Id="rId95" Type="http://schemas.openxmlformats.org/officeDocument/2006/relationships/image" Target="../media/image98.png"/><Relationship Id="rId160" Type="http://schemas.openxmlformats.org/officeDocument/2006/relationships/image" Target="../media/image133.svg"/><Relationship Id="rId22" Type="http://schemas.openxmlformats.org/officeDocument/2006/relationships/customXml" Target="../ink/ink6.xml"/><Relationship Id="rId43" Type="http://schemas.openxmlformats.org/officeDocument/2006/relationships/image" Target="../media/image71.png"/><Relationship Id="rId64" Type="http://schemas.openxmlformats.org/officeDocument/2006/relationships/customXml" Target="../ink/ink27.xml"/><Relationship Id="rId118" Type="http://schemas.openxmlformats.org/officeDocument/2006/relationships/customXml" Target="../ink/ink53.xml"/><Relationship Id="rId139" Type="http://schemas.openxmlformats.org/officeDocument/2006/relationships/image" Target="../media/image120.png"/><Relationship Id="rId85" Type="http://schemas.openxmlformats.org/officeDocument/2006/relationships/image" Target="../media/image93.png"/><Relationship Id="rId150" Type="http://schemas.openxmlformats.org/officeDocument/2006/relationships/customXml" Target="../ink/ink69.xml"/><Relationship Id="rId12" Type="http://schemas.openxmlformats.org/officeDocument/2006/relationships/customXml" Target="../ink/ink1.xml"/><Relationship Id="rId17" Type="http://schemas.openxmlformats.org/officeDocument/2006/relationships/image" Target="../media/image58.png"/><Relationship Id="rId33" Type="http://schemas.openxmlformats.org/officeDocument/2006/relationships/image" Target="../media/image66.png"/><Relationship Id="rId38" Type="http://schemas.openxmlformats.org/officeDocument/2006/relationships/customXml" Target="../ink/ink14.xml"/><Relationship Id="rId59" Type="http://schemas.openxmlformats.org/officeDocument/2006/relationships/image" Target="../media/image79.png"/><Relationship Id="rId103" Type="http://schemas.openxmlformats.org/officeDocument/2006/relationships/image" Target="../media/image102.png"/><Relationship Id="rId108" Type="http://schemas.openxmlformats.org/officeDocument/2006/relationships/customXml" Target="../ink/ink48.xml"/><Relationship Id="rId124" Type="http://schemas.openxmlformats.org/officeDocument/2006/relationships/customXml" Target="../ink/ink56.xml"/><Relationship Id="rId129" Type="http://schemas.openxmlformats.org/officeDocument/2006/relationships/image" Target="../media/image115.png"/><Relationship Id="rId54" Type="http://schemas.openxmlformats.org/officeDocument/2006/relationships/customXml" Target="../ink/ink22.xml"/><Relationship Id="rId70" Type="http://schemas.openxmlformats.org/officeDocument/2006/relationships/customXml" Target="../ink/ink29.xml"/><Relationship Id="rId75" Type="http://schemas.openxmlformats.org/officeDocument/2006/relationships/image" Target="../media/image88.png"/><Relationship Id="rId91" Type="http://schemas.openxmlformats.org/officeDocument/2006/relationships/image" Target="../media/image96.png"/><Relationship Id="rId96" Type="http://schemas.openxmlformats.org/officeDocument/2006/relationships/customXml" Target="../ink/ink42.xml"/><Relationship Id="rId140" Type="http://schemas.openxmlformats.org/officeDocument/2006/relationships/customXml" Target="../ink/ink64.xml"/><Relationship Id="rId145" Type="http://schemas.openxmlformats.org/officeDocument/2006/relationships/image" Target="../media/image123.png"/><Relationship Id="rId161"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50.png"/><Relationship Id="rId23" Type="http://schemas.openxmlformats.org/officeDocument/2006/relationships/image" Target="../media/image61.png"/><Relationship Id="rId28" Type="http://schemas.openxmlformats.org/officeDocument/2006/relationships/customXml" Target="../ink/ink9.xml"/><Relationship Id="rId49" Type="http://schemas.openxmlformats.org/officeDocument/2006/relationships/image" Target="../media/image74.png"/><Relationship Id="rId114" Type="http://schemas.openxmlformats.org/officeDocument/2006/relationships/customXml" Target="../ink/ink51.xml"/><Relationship Id="rId119" Type="http://schemas.openxmlformats.org/officeDocument/2006/relationships/image" Target="../media/image110.png"/><Relationship Id="rId44" Type="http://schemas.openxmlformats.org/officeDocument/2006/relationships/customXml" Target="../ink/ink17.xml"/><Relationship Id="rId60" Type="http://schemas.openxmlformats.org/officeDocument/2006/relationships/customXml" Target="../ink/ink25.xml"/><Relationship Id="rId65" Type="http://schemas.openxmlformats.org/officeDocument/2006/relationships/image" Target="../media/image82.png"/><Relationship Id="rId81" Type="http://schemas.openxmlformats.org/officeDocument/2006/relationships/image" Target="../media/image91.png"/><Relationship Id="rId86" Type="http://schemas.openxmlformats.org/officeDocument/2006/relationships/customXml" Target="../ink/ink37.xml"/><Relationship Id="rId130" Type="http://schemas.openxmlformats.org/officeDocument/2006/relationships/customXml" Target="../ink/ink59.xml"/><Relationship Id="rId135" Type="http://schemas.openxmlformats.org/officeDocument/2006/relationships/image" Target="../media/image118.png"/><Relationship Id="rId151" Type="http://schemas.openxmlformats.org/officeDocument/2006/relationships/image" Target="../media/image126.png"/><Relationship Id="rId156" Type="http://schemas.openxmlformats.org/officeDocument/2006/relationships/image" Target="../media/image129.png"/><Relationship Id="rId13" Type="http://schemas.openxmlformats.org/officeDocument/2006/relationships/image" Target="../media/image56.png"/><Relationship Id="rId18" Type="http://schemas.openxmlformats.org/officeDocument/2006/relationships/customXml" Target="../ink/ink4.xml"/><Relationship Id="rId39" Type="http://schemas.openxmlformats.org/officeDocument/2006/relationships/image" Target="../media/image69.png"/><Relationship Id="rId109" Type="http://schemas.openxmlformats.org/officeDocument/2006/relationships/image" Target="../media/image105.png"/><Relationship Id="rId34" Type="http://schemas.openxmlformats.org/officeDocument/2006/relationships/customXml" Target="../ink/ink12.xml"/><Relationship Id="rId50" Type="http://schemas.openxmlformats.org/officeDocument/2006/relationships/customXml" Target="../ink/ink20.xml"/><Relationship Id="rId55" Type="http://schemas.openxmlformats.org/officeDocument/2006/relationships/image" Target="../media/image77.png"/><Relationship Id="rId76" Type="http://schemas.openxmlformats.org/officeDocument/2006/relationships/customXml" Target="../ink/ink32.xml"/><Relationship Id="rId97" Type="http://schemas.openxmlformats.org/officeDocument/2006/relationships/image" Target="../media/image99.png"/><Relationship Id="rId104" Type="http://schemas.openxmlformats.org/officeDocument/2006/relationships/customXml" Target="../ink/ink46.xml"/><Relationship Id="rId120" Type="http://schemas.openxmlformats.org/officeDocument/2006/relationships/customXml" Target="../ink/ink54.xml"/><Relationship Id="rId125" Type="http://schemas.openxmlformats.org/officeDocument/2006/relationships/image" Target="../media/image113.png"/><Relationship Id="rId141" Type="http://schemas.openxmlformats.org/officeDocument/2006/relationships/image" Target="../media/image121.png"/><Relationship Id="rId146" Type="http://schemas.openxmlformats.org/officeDocument/2006/relationships/customXml" Target="../ink/ink67.xml"/><Relationship Id="rId7" Type="http://schemas.openxmlformats.org/officeDocument/2006/relationships/image" Target="../media/image51.svg"/><Relationship Id="rId71" Type="http://schemas.openxmlformats.org/officeDocument/2006/relationships/image" Target="../media/image86.png"/><Relationship Id="rId92" Type="http://schemas.openxmlformats.org/officeDocument/2006/relationships/customXml" Target="../ink/ink40.xml"/><Relationship Id="rId162" Type="http://schemas.openxmlformats.org/officeDocument/2006/relationships/image" Target="../media/image135.svg"/><Relationship Id="rId2" Type="http://schemas.openxmlformats.org/officeDocument/2006/relationships/notesSlide" Target="../notesSlides/notesSlide8.xml"/><Relationship Id="rId29" Type="http://schemas.openxmlformats.org/officeDocument/2006/relationships/image" Target="../media/image64.png"/><Relationship Id="rId24" Type="http://schemas.openxmlformats.org/officeDocument/2006/relationships/customXml" Target="../ink/ink7.xml"/><Relationship Id="rId40" Type="http://schemas.openxmlformats.org/officeDocument/2006/relationships/customXml" Target="../ink/ink15.xml"/><Relationship Id="rId45" Type="http://schemas.openxmlformats.org/officeDocument/2006/relationships/image" Target="../media/image72.png"/><Relationship Id="rId66" Type="http://schemas.openxmlformats.org/officeDocument/2006/relationships/customXml" Target="../ink/ink28.xml"/><Relationship Id="rId87" Type="http://schemas.openxmlformats.org/officeDocument/2006/relationships/image" Target="../media/image94.png"/><Relationship Id="rId110" Type="http://schemas.openxmlformats.org/officeDocument/2006/relationships/customXml" Target="../ink/ink49.xml"/><Relationship Id="rId115" Type="http://schemas.openxmlformats.org/officeDocument/2006/relationships/image" Target="../media/image108.png"/><Relationship Id="rId131" Type="http://schemas.openxmlformats.org/officeDocument/2006/relationships/image" Target="../media/image116.png"/><Relationship Id="rId136" Type="http://schemas.openxmlformats.org/officeDocument/2006/relationships/customXml" Target="../ink/ink62.xml"/><Relationship Id="rId157" Type="http://schemas.openxmlformats.org/officeDocument/2006/relationships/image" Target="../media/image130.png"/><Relationship Id="rId61" Type="http://schemas.openxmlformats.org/officeDocument/2006/relationships/image" Target="../media/image80.png"/><Relationship Id="rId82" Type="http://schemas.openxmlformats.org/officeDocument/2006/relationships/customXml" Target="../ink/ink35.xml"/><Relationship Id="rId152" Type="http://schemas.openxmlformats.org/officeDocument/2006/relationships/customXml" Target="../ink/ink70.xml"/><Relationship Id="rId19" Type="http://schemas.openxmlformats.org/officeDocument/2006/relationships/image" Target="../media/image59.png"/><Relationship Id="rId14" Type="http://schemas.openxmlformats.org/officeDocument/2006/relationships/customXml" Target="../ink/ink2.xml"/><Relationship Id="rId30" Type="http://schemas.openxmlformats.org/officeDocument/2006/relationships/customXml" Target="../ink/ink10.xml"/><Relationship Id="rId35" Type="http://schemas.openxmlformats.org/officeDocument/2006/relationships/image" Target="../media/image67.png"/><Relationship Id="rId56" Type="http://schemas.openxmlformats.org/officeDocument/2006/relationships/customXml" Target="../ink/ink23.xml"/><Relationship Id="rId77" Type="http://schemas.openxmlformats.org/officeDocument/2006/relationships/image" Target="../media/image89.png"/><Relationship Id="rId100" Type="http://schemas.openxmlformats.org/officeDocument/2006/relationships/customXml" Target="../ink/ink44.xml"/><Relationship Id="rId105" Type="http://schemas.openxmlformats.org/officeDocument/2006/relationships/image" Target="../media/image103.png"/><Relationship Id="rId126" Type="http://schemas.openxmlformats.org/officeDocument/2006/relationships/customXml" Target="../ink/ink57.xml"/><Relationship Id="rId147" Type="http://schemas.openxmlformats.org/officeDocument/2006/relationships/image" Target="../media/image124.png"/><Relationship Id="rId8" Type="http://schemas.openxmlformats.org/officeDocument/2006/relationships/image" Target="../media/image52.png"/><Relationship Id="rId51" Type="http://schemas.openxmlformats.org/officeDocument/2006/relationships/image" Target="../media/image75.png"/><Relationship Id="rId72" Type="http://schemas.openxmlformats.org/officeDocument/2006/relationships/customXml" Target="../ink/ink30.xml"/><Relationship Id="rId93" Type="http://schemas.openxmlformats.org/officeDocument/2006/relationships/image" Target="../media/image97.png"/><Relationship Id="rId98" Type="http://schemas.openxmlformats.org/officeDocument/2006/relationships/customXml" Target="../ink/ink43.xml"/><Relationship Id="rId121" Type="http://schemas.openxmlformats.org/officeDocument/2006/relationships/image" Target="../media/image111.png"/><Relationship Id="rId142" Type="http://schemas.openxmlformats.org/officeDocument/2006/relationships/customXml" Target="../ink/ink65.xml"/><Relationship Id="rId3" Type="http://schemas.openxmlformats.org/officeDocument/2006/relationships/image" Target="../media/image1.png"/><Relationship Id="rId25" Type="http://schemas.openxmlformats.org/officeDocument/2006/relationships/image" Target="../media/image62.png"/><Relationship Id="rId46" Type="http://schemas.openxmlformats.org/officeDocument/2006/relationships/customXml" Target="../ink/ink18.xml"/><Relationship Id="rId67" Type="http://schemas.openxmlformats.org/officeDocument/2006/relationships/image" Target="../media/image83.png"/><Relationship Id="rId116" Type="http://schemas.openxmlformats.org/officeDocument/2006/relationships/customXml" Target="../ink/ink52.xml"/><Relationship Id="rId137" Type="http://schemas.openxmlformats.org/officeDocument/2006/relationships/image" Target="../media/image119.png"/><Relationship Id="rId158" Type="http://schemas.openxmlformats.org/officeDocument/2006/relationships/image" Target="../media/image131.svg"/><Relationship Id="rId20" Type="http://schemas.openxmlformats.org/officeDocument/2006/relationships/customXml" Target="../ink/ink5.xml"/><Relationship Id="rId41" Type="http://schemas.openxmlformats.org/officeDocument/2006/relationships/image" Target="../media/image70.png"/><Relationship Id="rId62" Type="http://schemas.openxmlformats.org/officeDocument/2006/relationships/customXml" Target="../ink/ink26.xml"/><Relationship Id="rId83" Type="http://schemas.openxmlformats.org/officeDocument/2006/relationships/image" Target="../media/image92.png"/><Relationship Id="rId88" Type="http://schemas.openxmlformats.org/officeDocument/2006/relationships/customXml" Target="../ink/ink38.xml"/><Relationship Id="rId111" Type="http://schemas.openxmlformats.org/officeDocument/2006/relationships/image" Target="../media/image106.png"/><Relationship Id="rId132" Type="http://schemas.openxmlformats.org/officeDocument/2006/relationships/customXml" Target="../ink/ink60.xml"/><Relationship Id="rId153" Type="http://schemas.openxmlformats.org/officeDocument/2006/relationships/image" Target="../media/image127.png"/><Relationship Id="rId15" Type="http://schemas.openxmlformats.org/officeDocument/2006/relationships/image" Target="../media/image57.png"/><Relationship Id="rId36" Type="http://schemas.openxmlformats.org/officeDocument/2006/relationships/customXml" Target="../ink/ink13.xml"/><Relationship Id="rId57" Type="http://schemas.openxmlformats.org/officeDocument/2006/relationships/image" Target="../media/image78.png"/><Relationship Id="rId106" Type="http://schemas.openxmlformats.org/officeDocument/2006/relationships/customXml" Target="../ink/ink47.xml"/><Relationship Id="rId127" Type="http://schemas.openxmlformats.org/officeDocument/2006/relationships/image" Target="../media/image114.png"/><Relationship Id="rId10" Type="http://schemas.openxmlformats.org/officeDocument/2006/relationships/image" Target="../media/image54.png"/><Relationship Id="rId31" Type="http://schemas.openxmlformats.org/officeDocument/2006/relationships/image" Target="../media/image65.png"/><Relationship Id="rId52" Type="http://schemas.openxmlformats.org/officeDocument/2006/relationships/customXml" Target="../ink/ink21.xml"/><Relationship Id="rId73" Type="http://schemas.openxmlformats.org/officeDocument/2006/relationships/image" Target="../media/image87.png"/><Relationship Id="rId78" Type="http://schemas.openxmlformats.org/officeDocument/2006/relationships/customXml" Target="../ink/ink33.xml"/><Relationship Id="rId94" Type="http://schemas.openxmlformats.org/officeDocument/2006/relationships/customXml" Target="../ink/ink41.xml"/><Relationship Id="rId99" Type="http://schemas.openxmlformats.org/officeDocument/2006/relationships/image" Target="../media/image100.png"/><Relationship Id="rId101" Type="http://schemas.openxmlformats.org/officeDocument/2006/relationships/image" Target="../media/image101.png"/><Relationship Id="rId122" Type="http://schemas.openxmlformats.org/officeDocument/2006/relationships/customXml" Target="../ink/ink55.xml"/><Relationship Id="rId143" Type="http://schemas.openxmlformats.org/officeDocument/2006/relationships/image" Target="../media/image122.png"/><Relationship Id="rId148" Type="http://schemas.openxmlformats.org/officeDocument/2006/relationships/customXml" Target="../ink/ink68.xml"/><Relationship Id="rId4" Type="http://schemas.openxmlformats.org/officeDocument/2006/relationships/image" Target="../media/image48.png"/><Relationship Id="rId9" Type="http://schemas.openxmlformats.org/officeDocument/2006/relationships/image" Target="../media/image53.svg"/><Relationship Id="rId26" Type="http://schemas.openxmlformats.org/officeDocument/2006/relationships/customXml" Target="../ink/ink8.xml"/><Relationship Id="rId47" Type="http://schemas.openxmlformats.org/officeDocument/2006/relationships/image" Target="../media/image73.png"/><Relationship Id="rId68" Type="http://schemas.openxmlformats.org/officeDocument/2006/relationships/image" Target="../media/image84.png"/><Relationship Id="rId89" Type="http://schemas.openxmlformats.org/officeDocument/2006/relationships/image" Target="../media/image95.png"/><Relationship Id="rId112" Type="http://schemas.openxmlformats.org/officeDocument/2006/relationships/customXml" Target="../ink/ink50.xml"/><Relationship Id="rId133" Type="http://schemas.openxmlformats.org/officeDocument/2006/relationships/image" Target="../media/image117.png"/><Relationship Id="rId154" Type="http://schemas.openxmlformats.org/officeDocument/2006/relationships/customXml" Target="../ink/ink71.xml"/><Relationship Id="rId16" Type="http://schemas.openxmlformats.org/officeDocument/2006/relationships/customXml" Target="../ink/ink3.xml"/><Relationship Id="rId37" Type="http://schemas.openxmlformats.org/officeDocument/2006/relationships/image" Target="../media/image68.png"/><Relationship Id="rId58" Type="http://schemas.openxmlformats.org/officeDocument/2006/relationships/customXml" Target="../ink/ink24.xml"/><Relationship Id="rId79" Type="http://schemas.openxmlformats.org/officeDocument/2006/relationships/image" Target="../media/image90.png"/><Relationship Id="rId102" Type="http://schemas.openxmlformats.org/officeDocument/2006/relationships/customXml" Target="../ink/ink45.xml"/><Relationship Id="rId123" Type="http://schemas.openxmlformats.org/officeDocument/2006/relationships/image" Target="../media/image112.png"/><Relationship Id="rId144" Type="http://schemas.openxmlformats.org/officeDocument/2006/relationships/customXml" Target="../ink/ink66.xml"/><Relationship Id="rId90" Type="http://schemas.openxmlformats.org/officeDocument/2006/relationships/customXml" Target="../ink/ink39.xml"/><Relationship Id="rId27" Type="http://schemas.openxmlformats.org/officeDocument/2006/relationships/image" Target="../media/image63.png"/><Relationship Id="rId48" Type="http://schemas.openxmlformats.org/officeDocument/2006/relationships/customXml" Target="../ink/ink19.xml"/><Relationship Id="rId69" Type="http://schemas.openxmlformats.org/officeDocument/2006/relationships/image" Target="../media/image85.svg"/><Relationship Id="rId113" Type="http://schemas.openxmlformats.org/officeDocument/2006/relationships/image" Target="../media/image107.png"/><Relationship Id="rId134" Type="http://schemas.openxmlformats.org/officeDocument/2006/relationships/customXml" Target="../ink/ink61.xml"/><Relationship Id="rId80" Type="http://schemas.openxmlformats.org/officeDocument/2006/relationships/customXml" Target="../ink/ink34.xml"/><Relationship Id="rId155"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U"/>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AU"/>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AU"/>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AU"/>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AU"/>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AU"/>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AU"/>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AU"/>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AU"/>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AU"/>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AU"/>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AU"/>
          </a:p>
        </p:txBody>
      </p:sp>
      <p:sp>
        <p:nvSpPr>
          <p:cNvPr id="17" name="TextBox 17"/>
          <p:cNvSpPr txBox="1"/>
          <p:nvPr/>
        </p:nvSpPr>
        <p:spPr>
          <a:xfrm>
            <a:off x="1784248" y="2754473"/>
            <a:ext cx="14733669" cy="3062954"/>
          </a:xfrm>
          <a:prstGeom prst="rect">
            <a:avLst/>
          </a:prstGeom>
        </p:spPr>
        <p:txBody>
          <a:bodyPr wrap="square" lIns="0" tIns="0" rIns="0" bIns="0" rtlCol="0" anchor="t">
            <a:spAutoFit/>
          </a:bodyPr>
          <a:lstStyle/>
          <a:p>
            <a:pPr algn="ctr">
              <a:lnSpc>
                <a:spcPts val="12218"/>
              </a:lnSpc>
            </a:pPr>
            <a:r>
              <a:rPr lang="en-US" sz="9600" b="1">
                <a:solidFill>
                  <a:srgbClr val="000000"/>
                </a:solidFill>
                <a:latin typeface="+mj-lt"/>
              </a:rPr>
              <a:t>Supporting Australian Adopting Families</a:t>
            </a:r>
          </a:p>
        </p:txBody>
      </p:sp>
      <p:sp>
        <p:nvSpPr>
          <p:cNvPr id="18" name="TextBox 18"/>
          <p:cNvSpPr txBox="1"/>
          <p:nvPr/>
        </p:nvSpPr>
        <p:spPr>
          <a:xfrm>
            <a:off x="4917520" y="7262339"/>
            <a:ext cx="8459795" cy="571503"/>
          </a:xfrm>
          <a:prstGeom prst="rect">
            <a:avLst/>
          </a:prstGeom>
        </p:spPr>
        <p:txBody>
          <a:bodyPr lIns="0" tIns="0" rIns="0" bIns="0" rtlCol="0" anchor="t">
            <a:spAutoFit/>
          </a:bodyPr>
          <a:lstStyle/>
          <a:p>
            <a:pPr algn="ctr">
              <a:lnSpc>
                <a:spcPts val="4381"/>
              </a:lnSpc>
            </a:pPr>
            <a:r>
              <a:rPr lang="en-US" sz="4381" spc="-87">
                <a:solidFill>
                  <a:srgbClr val="000000"/>
                </a:solidFill>
                <a:latin typeface="+mj-lt"/>
              </a:rPr>
              <a:t>Presented by Hannah, Isla and Michael</a:t>
            </a:r>
          </a:p>
        </p:txBody>
      </p:sp>
      <p:sp>
        <p:nvSpPr>
          <p:cNvPr id="19" name="Freeform 19"/>
          <p:cNvSpPr/>
          <p:nvPr/>
        </p:nvSpPr>
        <p:spPr>
          <a:xfrm>
            <a:off x="2495888" y="2282688"/>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20" name="TextBox 18">
            <a:extLst>
              <a:ext uri="{FF2B5EF4-FFF2-40B4-BE49-F238E27FC236}">
                <a16:creationId xmlns:a16="http://schemas.microsoft.com/office/drawing/2014/main" id="{138B5735-1043-FB68-7C36-5069165984D6}"/>
              </a:ext>
            </a:extLst>
          </p:cNvPr>
          <p:cNvSpPr txBox="1"/>
          <p:nvPr/>
        </p:nvSpPr>
        <p:spPr>
          <a:xfrm>
            <a:off x="4914101" y="6247046"/>
            <a:ext cx="8459795" cy="585673"/>
          </a:xfrm>
          <a:prstGeom prst="rect">
            <a:avLst/>
          </a:prstGeom>
        </p:spPr>
        <p:txBody>
          <a:bodyPr lIns="0" tIns="0" rIns="0" bIns="0" rtlCol="0" anchor="t">
            <a:spAutoFit/>
          </a:bodyPr>
          <a:lstStyle/>
          <a:p>
            <a:pPr algn="ctr">
              <a:lnSpc>
                <a:spcPts val="4381"/>
              </a:lnSpc>
            </a:pPr>
            <a:r>
              <a:rPr lang="en-US" sz="4800" b="1" spc="-87">
                <a:solidFill>
                  <a:srgbClr val="000000"/>
                </a:solidFill>
                <a:latin typeface="+mj-lt"/>
              </a:rPr>
              <a:t>Relationships Australia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grpSp>
        <p:nvGrpSpPr>
          <p:cNvPr id="58" name="Group 57">
            <a:extLst>
              <a:ext uri="{FF2B5EF4-FFF2-40B4-BE49-F238E27FC236}">
                <a16:creationId xmlns:a16="http://schemas.microsoft.com/office/drawing/2014/main" id="{159D8327-39B7-35DD-668B-EBFB5D73BEC1}"/>
              </a:ext>
            </a:extLst>
          </p:cNvPr>
          <p:cNvGrpSpPr/>
          <p:nvPr/>
        </p:nvGrpSpPr>
        <p:grpSpPr>
          <a:xfrm>
            <a:off x="9359153" y="5370657"/>
            <a:ext cx="7535115" cy="3559266"/>
            <a:chOff x="11842749" y="5370657"/>
            <a:chExt cx="5038072" cy="3559266"/>
          </a:xfrm>
        </p:grpSpPr>
        <p:grpSp>
          <p:nvGrpSpPr>
            <p:cNvPr id="12" name="Group 12"/>
            <p:cNvGrpSpPr/>
            <p:nvPr/>
          </p:nvGrpSpPr>
          <p:grpSpPr>
            <a:xfrm>
              <a:off x="11842750" y="5370657"/>
              <a:ext cx="5038071" cy="3559266"/>
              <a:chOff x="0" y="0"/>
              <a:chExt cx="1048738" cy="740906"/>
            </a:xfrm>
          </p:grpSpPr>
          <p:sp>
            <p:nvSpPr>
              <p:cNvPr id="13" name="Freeform 13"/>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txBody>
              <a:bodyPr/>
              <a:lstStyle/>
              <a:p>
                <a:endParaRPr lang="en-AU"/>
              </a:p>
            </p:txBody>
          </p:sp>
          <p:sp>
            <p:nvSpPr>
              <p:cNvPr id="14" name="TextBox 14"/>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1842749" y="5370657"/>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AU"/>
              </a:p>
            </p:txBody>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12213045" y="5554049"/>
              <a:ext cx="3558025" cy="335220"/>
            </a:xfrm>
            <a:prstGeom prst="rect">
              <a:avLst/>
            </a:prstGeom>
          </p:spPr>
          <p:txBody>
            <a:bodyPr lIns="0" tIns="0" rIns="0" bIns="0" rtlCol="0" anchor="t">
              <a:spAutoFit/>
            </a:bodyPr>
            <a:lstStyle/>
            <a:p>
              <a:pPr>
                <a:lnSpc>
                  <a:spcPts val="2495"/>
                </a:lnSpc>
              </a:pPr>
              <a:r>
                <a:rPr lang="en-US" sz="2800" b="1">
                  <a:solidFill>
                    <a:srgbClr val="000000"/>
                  </a:solidFill>
                  <a:latin typeface="+mj-lt"/>
                </a:rPr>
                <a:t>Family-Focused Approach</a:t>
              </a:r>
            </a:p>
          </p:txBody>
        </p:sp>
      </p:grpSp>
      <p:grpSp>
        <p:nvGrpSpPr>
          <p:cNvPr id="57" name="Group 56">
            <a:extLst>
              <a:ext uri="{FF2B5EF4-FFF2-40B4-BE49-F238E27FC236}">
                <a16:creationId xmlns:a16="http://schemas.microsoft.com/office/drawing/2014/main" id="{8D6780A2-9FF4-989A-F061-7AEE3E5B0997}"/>
              </a:ext>
            </a:extLst>
          </p:cNvPr>
          <p:cNvGrpSpPr/>
          <p:nvPr/>
        </p:nvGrpSpPr>
        <p:grpSpPr>
          <a:xfrm>
            <a:off x="1393732" y="5370657"/>
            <a:ext cx="7535115" cy="3559266"/>
            <a:chOff x="1028700" y="5370657"/>
            <a:chExt cx="5038071" cy="3559266"/>
          </a:xfrm>
        </p:grpSpPr>
        <p:grpSp>
          <p:nvGrpSpPr>
            <p:cNvPr id="6" name="Group 6"/>
            <p:cNvGrpSpPr/>
            <p:nvPr/>
          </p:nvGrpSpPr>
          <p:grpSpPr>
            <a:xfrm>
              <a:off x="1028700" y="5370657"/>
              <a:ext cx="5038071" cy="3559266"/>
              <a:chOff x="0" y="0"/>
              <a:chExt cx="1048738" cy="740906"/>
            </a:xfrm>
          </p:grpSpPr>
          <p:sp>
            <p:nvSpPr>
              <p:cNvPr id="7" name="Freeform 7"/>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txBody>
              <a:bodyPr/>
              <a:lstStyle/>
              <a:p>
                <a:endParaRPr lang="en-AU"/>
              </a:p>
            </p:txBody>
          </p:sp>
          <p:sp>
            <p:nvSpPr>
              <p:cNvPr id="8" name="TextBox 8"/>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28700" y="5370657"/>
              <a:ext cx="5038071" cy="668736"/>
              <a:chOff x="0" y="0"/>
              <a:chExt cx="1048738" cy="139206"/>
            </a:xfrm>
          </p:grpSpPr>
          <p:sp>
            <p:nvSpPr>
              <p:cNvPr id="19" name="Freeform 19"/>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AU"/>
              </a:p>
            </p:txBody>
          </p:sp>
          <p:sp>
            <p:nvSpPr>
              <p:cNvPr id="20" name="TextBox 20"/>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345712" y="5554049"/>
              <a:ext cx="4137951" cy="335220"/>
            </a:xfrm>
            <a:prstGeom prst="rect">
              <a:avLst/>
            </a:prstGeom>
          </p:spPr>
          <p:txBody>
            <a:bodyPr lIns="0" tIns="0" rIns="0" bIns="0" rtlCol="0" anchor="t">
              <a:spAutoFit/>
            </a:bodyPr>
            <a:lstStyle/>
            <a:p>
              <a:pPr>
                <a:lnSpc>
                  <a:spcPts val="2495"/>
                </a:lnSpc>
              </a:pPr>
              <a:r>
                <a:rPr lang="en-US" sz="2800" b="1">
                  <a:solidFill>
                    <a:srgbClr val="000000"/>
                  </a:solidFill>
                  <a:latin typeface="+mj-lt"/>
                </a:rPr>
                <a:t>Strengths-Based Approach</a:t>
              </a:r>
            </a:p>
          </p:txBody>
        </p:sp>
        <p:sp>
          <p:nvSpPr>
            <p:cNvPr id="35" name="TextBox 35"/>
            <p:cNvSpPr txBox="1"/>
            <p:nvPr/>
          </p:nvSpPr>
          <p:spPr>
            <a:xfrm>
              <a:off x="1345712" y="6487068"/>
              <a:ext cx="4137951" cy="328873"/>
            </a:xfrm>
            <a:prstGeom prst="rect">
              <a:avLst/>
            </a:prstGeom>
          </p:spPr>
          <p:txBody>
            <a:bodyPr lIns="0" tIns="0" rIns="0" bIns="0" rtlCol="0" anchor="t">
              <a:spAutoFit/>
            </a:bodyPr>
            <a:lstStyle/>
            <a:p>
              <a:pPr marL="0" lvl="0" indent="0">
                <a:lnSpc>
                  <a:spcPts val="2160"/>
                </a:lnSpc>
                <a:spcBef>
                  <a:spcPct val="0"/>
                </a:spcBef>
              </a:pPr>
              <a:endParaRPr lang="en-US" sz="3200" u="none" spc="96">
                <a:solidFill>
                  <a:srgbClr val="000000"/>
                </a:solidFill>
                <a:latin typeface="DM Sans"/>
              </a:endParaRPr>
            </a:p>
          </p:txBody>
        </p:sp>
      </p:grpSp>
      <p:sp>
        <p:nvSpPr>
          <p:cNvPr id="36" name="Freeform 36"/>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AU"/>
          </a:p>
        </p:txBody>
      </p:sp>
      <p:sp>
        <p:nvSpPr>
          <p:cNvPr id="37" name="Freeform 37"/>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AU"/>
          </a:p>
        </p:txBody>
      </p:sp>
      <p:sp>
        <p:nvSpPr>
          <p:cNvPr id="38" name="Freeform 38"/>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AU"/>
          </a:p>
        </p:txBody>
      </p:sp>
      <p:sp>
        <p:nvSpPr>
          <p:cNvPr id="39" name="Freeform 39"/>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AU"/>
          </a:p>
        </p:txBody>
      </p:sp>
      <p:sp>
        <p:nvSpPr>
          <p:cNvPr id="40" name="Freeform 40"/>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AU"/>
          </a:p>
        </p:txBody>
      </p:sp>
      <p:sp>
        <p:nvSpPr>
          <p:cNvPr id="41" name="Freeform 41"/>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AU"/>
          </a:p>
        </p:txBody>
      </p:sp>
      <p:sp>
        <p:nvSpPr>
          <p:cNvPr id="42" name="Freeform 42"/>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AU"/>
          </a:p>
        </p:txBody>
      </p:sp>
      <p:sp>
        <p:nvSpPr>
          <p:cNvPr id="43" name="TextBox 37">
            <a:extLst>
              <a:ext uri="{FF2B5EF4-FFF2-40B4-BE49-F238E27FC236}">
                <a16:creationId xmlns:a16="http://schemas.microsoft.com/office/drawing/2014/main" id="{0B4D1038-55E9-904C-F33F-E9BE78B3DC27}"/>
              </a:ext>
            </a:extLst>
          </p:cNvPr>
          <p:cNvSpPr txBox="1"/>
          <p:nvPr/>
        </p:nvSpPr>
        <p:spPr>
          <a:xfrm>
            <a:off x="1334555" y="1462786"/>
            <a:ext cx="10954298" cy="1043299"/>
          </a:xfrm>
          <a:prstGeom prst="rect">
            <a:avLst/>
          </a:prstGeom>
        </p:spPr>
        <p:txBody>
          <a:bodyPr wrap="square" lIns="0" tIns="0" rIns="0" bIns="0" rtlCol="0" anchor="t">
            <a:spAutoFit/>
          </a:bodyPr>
          <a:lstStyle/>
          <a:p>
            <a:pPr marL="0" lvl="1" indent="0">
              <a:lnSpc>
                <a:spcPts val="7760"/>
              </a:lnSpc>
              <a:spcBef>
                <a:spcPct val="0"/>
              </a:spcBef>
            </a:pPr>
            <a:r>
              <a:rPr lang="en-US" sz="8800" b="1">
                <a:solidFill>
                  <a:srgbClr val="000000"/>
                </a:solidFill>
                <a:latin typeface="+mj-lt"/>
              </a:rPr>
              <a:t>Responsible Practice</a:t>
            </a:r>
          </a:p>
        </p:txBody>
      </p:sp>
      <p:sp>
        <p:nvSpPr>
          <p:cNvPr id="44" name="TextBox 43">
            <a:extLst>
              <a:ext uri="{FF2B5EF4-FFF2-40B4-BE49-F238E27FC236}">
                <a16:creationId xmlns:a16="http://schemas.microsoft.com/office/drawing/2014/main" id="{F9720A9F-FBC6-DC34-F283-7CEDA43B329A}"/>
              </a:ext>
            </a:extLst>
          </p:cNvPr>
          <p:cNvSpPr txBox="1"/>
          <p:nvPr/>
        </p:nvSpPr>
        <p:spPr>
          <a:xfrm>
            <a:off x="375397" y="9653051"/>
            <a:ext cx="1018335"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Hannah</a:t>
            </a:r>
            <a:endParaRPr lang="en-AU">
              <a:latin typeface="+mj-lt"/>
            </a:endParaRPr>
          </a:p>
        </p:txBody>
      </p:sp>
      <p:pic>
        <p:nvPicPr>
          <p:cNvPr id="55" name="Graphic 54" descr="Clipboard Badge outline">
            <a:extLst>
              <a:ext uri="{FF2B5EF4-FFF2-40B4-BE49-F238E27FC236}">
                <a16:creationId xmlns:a16="http://schemas.microsoft.com/office/drawing/2014/main" id="{47DE8FBF-7BA0-E3DF-C3E4-B150BDF7E6C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5949" y="2432111"/>
            <a:ext cx="2587020" cy="2587020"/>
          </a:xfrm>
          <a:prstGeom prst="rect">
            <a:avLst/>
          </a:prstGeom>
        </p:spPr>
      </p:pic>
      <p:sp>
        <p:nvSpPr>
          <p:cNvPr id="56" name="TextBox 30">
            <a:extLst>
              <a:ext uri="{FF2B5EF4-FFF2-40B4-BE49-F238E27FC236}">
                <a16:creationId xmlns:a16="http://schemas.microsoft.com/office/drawing/2014/main" id="{D7C8E9BC-78E0-1A92-7769-CE7238EE14F5}"/>
              </a:ext>
            </a:extLst>
          </p:cNvPr>
          <p:cNvSpPr txBox="1"/>
          <p:nvPr/>
        </p:nvSpPr>
        <p:spPr>
          <a:xfrm>
            <a:off x="3392414" y="2987171"/>
            <a:ext cx="9328632" cy="1477328"/>
          </a:xfrm>
          <a:prstGeom prst="rect">
            <a:avLst/>
          </a:prstGeom>
        </p:spPr>
        <p:txBody>
          <a:bodyPr wrap="square" lIns="0" tIns="0" rIns="0" bIns="0" rtlCol="0" anchor="t">
            <a:spAutoFit/>
          </a:bodyPr>
          <a:lstStyle/>
          <a:p>
            <a:r>
              <a:rPr lang="en-US" sz="3200">
                <a:solidFill>
                  <a:srgbClr val="000000"/>
                </a:solidFill>
                <a:latin typeface="+mj-lt"/>
              </a:rPr>
              <a:t>Relationships Australia’s Intercountry Adoptee and Family Support Service (ICAFSS) aligns its services with the Strengths-Based and Family-Centered Approaches</a:t>
            </a:r>
          </a:p>
        </p:txBody>
      </p:sp>
      <p:sp>
        <p:nvSpPr>
          <p:cNvPr id="62" name="TextBox 61">
            <a:extLst>
              <a:ext uri="{FF2B5EF4-FFF2-40B4-BE49-F238E27FC236}">
                <a16:creationId xmlns:a16="http://schemas.microsoft.com/office/drawing/2014/main" id="{7FE13C03-1A27-6EF5-478F-BBB282AB8C5E}"/>
              </a:ext>
            </a:extLst>
          </p:cNvPr>
          <p:cNvSpPr txBox="1"/>
          <p:nvPr/>
        </p:nvSpPr>
        <p:spPr>
          <a:xfrm>
            <a:off x="1471431" y="9653051"/>
            <a:ext cx="446701" cy="369332"/>
          </a:xfrm>
          <a:prstGeom prst="rect">
            <a:avLst/>
          </a:prstGeom>
          <a:solidFill>
            <a:schemeClr val="tx2">
              <a:lumMod val="40000"/>
              <a:lumOff val="60000"/>
            </a:schemeClr>
          </a:solidFill>
        </p:spPr>
        <p:txBody>
          <a:bodyPr wrap="square" rtlCol="0">
            <a:spAutoFit/>
          </a:bodyPr>
          <a:lstStyle/>
          <a:p>
            <a:r>
              <a:rPr lang="en-AU"/>
              <a:t>10</a:t>
            </a:r>
          </a:p>
        </p:txBody>
      </p:sp>
      <p:sp>
        <p:nvSpPr>
          <p:cNvPr id="3" name="TextBox 30">
            <a:extLst>
              <a:ext uri="{FF2B5EF4-FFF2-40B4-BE49-F238E27FC236}">
                <a16:creationId xmlns:a16="http://schemas.microsoft.com/office/drawing/2014/main" id="{CD791B97-C9F4-68B2-BD3F-0CE0D9AD7775}"/>
              </a:ext>
            </a:extLst>
          </p:cNvPr>
          <p:cNvSpPr txBox="1"/>
          <p:nvPr/>
        </p:nvSpPr>
        <p:spPr>
          <a:xfrm>
            <a:off x="1684762" y="6139179"/>
            <a:ext cx="7018331" cy="2585323"/>
          </a:xfrm>
          <a:prstGeom prst="rect">
            <a:avLst/>
          </a:prstGeom>
        </p:spPr>
        <p:txBody>
          <a:bodyPr wrap="square" lIns="0" tIns="0" rIns="0" bIns="0" rtlCol="0" anchor="t">
            <a:spAutoFit/>
          </a:bodyPr>
          <a:lstStyle/>
          <a:p>
            <a:r>
              <a:rPr lang="en-US" sz="2400">
                <a:solidFill>
                  <a:srgbClr val="000000"/>
                </a:solidFill>
                <a:latin typeface="+mj-lt"/>
              </a:rPr>
              <a:t>Creating client-led goals through counselling and support groups (Devaney et al., 2022).</a:t>
            </a:r>
          </a:p>
          <a:p>
            <a:endParaRPr lang="en-US" sz="2400">
              <a:solidFill>
                <a:srgbClr val="000000"/>
              </a:solidFill>
              <a:latin typeface="+mj-lt"/>
            </a:endParaRPr>
          </a:p>
          <a:p>
            <a:r>
              <a:rPr lang="en-US" sz="2400">
                <a:solidFill>
                  <a:srgbClr val="000000"/>
                </a:solidFill>
                <a:latin typeface="+mj-lt"/>
              </a:rPr>
              <a:t>Sustainable change and referral to other services.</a:t>
            </a:r>
          </a:p>
          <a:p>
            <a:endParaRPr lang="en-US" sz="2400">
              <a:solidFill>
                <a:srgbClr val="000000"/>
              </a:solidFill>
              <a:latin typeface="+mj-lt"/>
            </a:endParaRPr>
          </a:p>
          <a:p>
            <a:r>
              <a:rPr lang="en-US" sz="2400">
                <a:solidFill>
                  <a:srgbClr val="000000"/>
                </a:solidFill>
                <a:latin typeface="+mj-lt"/>
              </a:rPr>
              <a:t>Each family is considered unique by trained allied health workers (Department of Social Services, 2022b).</a:t>
            </a:r>
          </a:p>
        </p:txBody>
      </p:sp>
      <p:sp>
        <p:nvSpPr>
          <p:cNvPr id="4" name="TextBox 30">
            <a:extLst>
              <a:ext uri="{FF2B5EF4-FFF2-40B4-BE49-F238E27FC236}">
                <a16:creationId xmlns:a16="http://schemas.microsoft.com/office/drawing/2014/main" id="{0659F04D-2614-A8C6-C777-6E3276B818A9}"/>
              </a:ext>
            </a:extLst>
          </p:cNvPr>
          <p:cNvSpPr txBox="1"/>
          <p:nvPr/>
        </p:nvSpPr>
        <p:spPr>
          <a:xfrm>
            <a:off x="9749105" y="6192529"/>
            <a:ext cx="6755210" cy="2585323"/>
          </a:xfrm>
          <a:prstGeom prst="rect">
            <a:avLst/>
          </a:prstGeom>
        </p:spPr>
        <p:txBody>
          <a:bodyPr wrap="square" lIns="0" tIns="0" rIns="0" bIns="0" rtlCol="0" anchor="t">
            <a:spAutoFit/>
          </a:bodyPr>
          <a:lstStyle/>
          <a:p>
            <a:r>
              <a:rPr lang="en-US" sz="2400">
                <a:solidFill>
                  <a:srgbClr val="000000"/>
                </a:solidFill>
                <a:latin typeface="+mj-lt"/>
              </a:rPr>
              <a:t>Assisting diverse family structures after adoption.</a:t>
            </a:r>
          </a:p>
          <a:p>
            <a:endParaRPr lang="en-US" sz="2400">
              <a:solidFill>
                <a:srgbClr val="000000"/>
              </a:solidFill>
              <a:latin typeface="+mj-lt"/>
            </a:endParaRPr>
          </a:p>
          <a:p>
            <a:r>
              <a:rPr lang="en-US" sz="2400">
                <a:solidFill>
                  <a:srgbClr val="000000"/>
                </a:solidFill>
                <a:latin typeface="+mj-lt"/>
              </a:rPr>
              <a:t>Prepared with a range of services, and ready to refer.</a:t>
            </a:r>
          </a:p>
          <a:p>
            <a:endParaRPr lang="en-US" sz="2400">
              <a:solidFill>
                <a:srgbClr val="000000"/>
              </a:solidFill>
              <a:latin typeface="+mj-lt"/>
            </a:endParaRPr>
          </a:p>
          <a:p>
            <a:r>
              <a:rPr lang="en-US" sz="2400">
                <a:solidFill>
                  <a:srgbClr val="000000"/>
                </a:solidFill>
                <a:latin typeface="+mj-lt"/>
              </a:rPr>
              <a:t>Families need allies and supporters – this is offered with trained professionals and support groups (Department of Social Services, 2022a).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9018"/>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sp>
        <p:nvSpPr>
          <p:cNvPr id="3" name="TextBox 3"/>
          <p:cNvSpPr txBox="1"/>
          <p:nvPr/>
        </p:nvSpPr>
        <p:spPr>
          <a:xfrm>
            <a:off x="2007729" y="1814286"/>
            <a:ext cx="5433710" cy="3457485"/>
          </a:xfrm>
          <a:prstGeom prst="rect">
            <a:avLst/>
          </a:prstGeom>
        </p:spPr>
        <p:txBody>
          <a:bodyPr wrap="square" lIns="0" tIns="0" rIns="0" bIns="0" rtlCol="0" anchor="t">
            <a:spAutoFit/>
          </a:bodyPr>
          <a:lstStyle/>
          <a:p>
            <a:pPr algn="ctr">
              <a:lnSpc>
                <a:spcPts val="8730"/>
              </a:lnSpc>
            </a:pPr>
            <a:r>
              <a:rPr lang="en-US" sz="9600" b="1">
                <a:solidFill>
                  <a:srgbClr val="000000"/>
                </a:solidFill>
                <a:latin typeface="+mj-lt"/>
              </a:rPr>
              <a:t>Promoting Health &amp; Wellbeing</a:t>
            </a:r>
          </a:p>
        </p:txBody>
      </p:sp>
      <p:grpSp>
        <p:nvGrpSpPr>
          <p:cNvPr id="5" name="Group 5"/>
          <p:cNvGrpSpPr/>
          <p:nvPr/>
        </p:nvGrpSpPr>
        <p:grpSpPr>
          <a:xfrm>
            <a:off x="8595537" y="1168245"/>
            <a:ext cx="8778063" cy="2563544"/>
            <a:chOff x="0" y="-675"/>
            <a:chExt cx="2342659" cy="858167"/>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a:ln>
              <a:solidFill>
                <a:schemeClr val="tx1"/>
              </a:solidFill>
            </a:ln>
          </p:spPr>
          <p:txBody>
            <a:bodyPr/>
            <a:lstStyle/>
            <a:p>
              <a:endParaRPr lang="en-AU"/>
            </a:p>
          </p:txBody>
        </p:sp>
        <p:sp>
          <p:nvSpPr>
            <p:cNvPr id="7" name="TextBox 7"/>
            <p:cNvSpPr txBox="1"/>
            <p:nvPr/>
          </p:nvSpPr>
          <p:spPr>
            <a:xfrm>
              <a:off x="0" y="-675"/>
              <a:ext cx="2342659" cy="858167"/>
            </a:xfrm>
            <a:prstGeom prst="rect">
              <a:avLst/>
            </a:prstGeom>
            <a:ln>
              <a:solidFill>
                <a:schemeClr val="tx1"/>
              </a:solidFill>
            </a:ln>
          </p:spPr>
          <p:txBody>
            <a:bodyPr lIns="50800" tIns="50800" rIns="50800" bIns="50800" rtlCol="0" anchor="ctr"/>
            <a:lstStyle/>
            <a:p>
              <a:pPr algn="ctr">
                <a:lnSpc>
                  <a:spcPts val="1925"/>
                </a:lnSpc>
              </a:pPr>
              <a:endParaRPr/>
            </a:p>
          </p:txBody>
        </p:sp>
      </p:grpSp>
      <p:grpSp>
        <p:nvGrpSpPr>
          <p:cNvPr id="9" name="Group 9"/>
          <p:cNvGrpSpPr/>
          <p:nvPr/>
        </p:nvGrpSpPr>
        <p:grpSpPr>
          <a:xfrm>
            <a:off x="8595537" y="3862348"/>
            <a:ext cx="8778063"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a:ln>
              <a:solidFill>
                <a:schemeClr val="tx1"/>
              </a:solidFill>
            </a:ln>
          </p:spPr>
          <p:txBody>
            <a:bodyPr/>
            <a:lstStyle/>
            <a:p>
              <a:endParaRPr lang="en-AU"/>
            </a:p>
          </p:txBody>
        </p:sp>
        <p:sp>
          <p:nvSpPr>
            <p:cNvPr id="11" name="TextBox 11"/>
            <p:cNvSpPr txBox="1"/>
            <p:nvPr/>
          </p:nvSpPr>
          <p:spPr>
            <a:xfrm>
              <a:off x="0" y="0"/>
              <a:ext cx="2342659" cy="857492"/>
            </a:xfrm>
            <a:prstGeom prst="rect">
              <a:avLst/>
            </a:prstGeom>
            <a:ln>
              <a:solidFill>
                <a:schemeClr val="tx1"/>
              </a:solidFill>
            </a:ln>
          </p:spPr>
          <p:txBody>
            <a:bodyPr lIns="50800" tIns="50800" rIns="50800" bIns="50800" rtlCol="0" anchor="ctr"/>
            <a:lstStyle/>
            <a:p>
              <a:pPr algn="ctr">
                <a:lnSpc>
                  <a:spcPts val="1925"/>
                </a:lnSpc>
              </a:pPr>
              <a:endParaRPr/>
            </a:p>
          </p:txBody>
        </p:sp>
      </p:grpSp>
      <p:grpSp>
        <p:nvGrpSpPr>
          <p:cNvPr id="12" name="Group 12"/>
          <p:cNvGrpSpPr/>
          <p:nvPr/>
        </p:nvGrpSpPr>
        <p:grpSpPr>
          <a:xfrm>
            <a:off x="8595537" y="6554436"/>
            <a:ext cx="8778063" cy="2564318"/>
            <a:chOff x="0" y="-934"/>
            <a:chExt cx="2342659" cy="858426"/>
          </a:xfrm>
        </p:grpSpPr>
        <p:sp>
          <p:nvSpPr>
            <p:cNvPr id="13" name="Freeform 13"/>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a:ln>
              <a:solidFill>
                <a:schemeClr val="tx1"/>
              </a:solidFill>
            </a:ln>
          </p:spPr>
          <p:txBody>
            <a:bodyPr/>
            <a:lstStyle/>
            <a:p>
              <a:endParaRPr lang="en-AU"/>
            </a:p>
          </p:txBody>
        </p:sp>
        <p:sp>
          <p:nvSpPr>
            <p:cNvPr id="14" name="TextBox 14"/>
            <p:cNvSpPr txBox="1"/>
            <p:nvPr/>
          </p:nvSpPr>
          <p:spPr>
            <a:xfrm>
              <a:off x="0" y="-934"/>
              <a:ext cx="2342659" cy="858426"/>
            </a:xfrm>
            <a:prstGeom prst="rect">
              <a:avLst/>
            </a:prstGeom>
            <a:ln>
              <a:solidFill>
                <a:schemeClr val="tx1"/>
              </a:solidFill>
            </a:ln>
          </p:spPr>
          <p:txBody>
            <a:bodyPr lIns="50800" tIns="50800" rIns="50800" bIns="50800" rtlCol="0" anchor="ctr"/>
            <a:lstStyle/>
            <a:p>
              <a:pPr algn="ctr">
                <a:lnSpc>
                  <a:spcPts val="1925"/>
                </a:lnSpc>
              </a:pPr>
              <a:endParaRPr/>
            </a:p>
          </p:txBody>
        </p:sp>
      </p:grpSp>
      <p:sp>
        <p:nvSpPr>
          <p:cNvPr id="20" name="Freeform 20"/>
          <p:cNvSpPr/>
          <p:nvPr/>
        </p:nvSpPr>
        <p:spPr>
          <a:xfrm>
            <a:off x="-818675" y="8534413"/>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AU"/>
          </a:p>
        </p:txBody>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AU"/>
          </a:p>
        </p:txBody>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AU"/>
          </a:p>
        </p:txBody>
      </p:sp>
      <p:sp>
        <p:nvSpPr>
          <p:cNvPr id="24" name="TextBox 23">
            <a:extLst>
              <a:ext uri="{FF2B5EF4-FFF2-40B4-BE49-F238E27FC236}">
                <a16:creationId xmlns:a16="http://schemas.microsoft.com/office/drawing/2014/main" id="{9266C7FC-78E4-B2B7-B963-722C2E68ECF0}"/>
              </a:ext>
            </a:extLst>
          </p:cNvPr>
          <p:cNvSpPr txBox="1"/>
          <p:nvPr/>
        </p:nvSpPr>
        <p:spPr>
          <a:xfrm>
            <a:off x="340010" y="9709069"/>
            <a:ext cx="1016517"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Hannah</a:t>
            </a:r>
            <a:endParaRPr lang="en-AU">
              <a:latin typeface="+mj-lt"/>
            </a:endParaRPr>
          </a:p>
        </p:txBody>
      </p:sp>
      <p:sp>
        <p:nvSpPr>
          <p:cNvPr id="26" name="TextBox 25">
            <a:extLst>
              <a:ext uri="{FF2B5EF4-FFF2-40B4-BE49-F238E27FC236}">
                <a16:creationId xmlns:a16="http://schemas.microsoft.com/office/drawing/2014/main" id="{EEB97AD9-7A56-7D16-D07E-4833C6CA64DD}"/>
              </a:ext>
            </a:extLst>
          </p:cNvPr>
          <p:cNvSpPr txBox="1"/>
          <p:nvPr/>
        </p:nvSpPr>
        <p:spPr>
          <a:xfrm>
            <a:off x="1468994" y="9709069"/>
            <a:ext cx="455087" cy="369332"/>
          </a:xfrm>
          <a:prstGeom prst="rect">
            <a:avLst/>
          </a:prstGeom>
          <a:solidFill>
            <a:schemeClr val="tx2">
              <a:lumMod val="40000"/>
              <a:lumOff val="60000"/>
            </a:schemeClr>
          </a:solidFill>
        </p:spPr>
        <p:txBody>
          <a:bodyPr wrap="square" rtlCol="0">
            <a:spAutoFit/>
          </a:bodyPr>
          <a:lstStyle/>
          <a:p>
            <a:r>
              <a:rPr lang="en-US" spc="119">
                <a:solidFill>
                  <a:srgbClr val="000000"/>
                </a:solidFill>
                <a:latin typeface="+mj-lt"/>
              </a:rPr>
              <a:t>11</a:t>
            </a:r>
            <a:endParaRPr lang="en-AU">
              <a:latin typeface="+mj-lt"/>
            </a:endParaRPr>
          </a:p>
        </p:txBody>
      </p:sp>
      <p:sp>
        <p:nvSpPr>
          <p:cNvPr id="25" name="TextBox 24">
            <a:extLst>
              <a:ext uri="{FF2B5EF4-FFF2-40B4-BE49-F238E27FC236}">
                <a16:creationId xmlns:a16="http://schemas.microsoft.com/office/drawing/2014/main" id="{A7076103-1EF5-BCCC-D095-97C52BE28F7A}"/>
              </a:ext>
            </a:extLst>
          </p:cNvPr>
          <p:cNvSpPr txBox="1"/>
          <p:nvPr/>
        </p:nvSpPr>
        <p:spPr>
          <a:xfrm>
            <a:off x="9135236" y="1768467"/>
            <a:ext cx="7698659" cy="1384995"/>
          </a:xfrm>
          <a:prstGeom prst="rect">
            <a:avLst/>
          </a:prstGeom>
          <a:noFill/>
        </p:spPr>
        <p:txBody>
          <a:bodyPr wrap="square" rtlCol="0">
            <a:spAutoFit/>
          </a:bodyPr>
          <a:lstStyle/>
          <a:p>
            <a:r>
              <a:rPr lang="en-AU" sz="2800"/>
              <a:t>Adoption services led to improved mental health, self-esteem and knowledge about adoption (</a:t>
            </a:r>
            <a:r>
              <a:rPr lang="en-AU" sz="2800" err="1"/>
              <a:t>Dhami</a:t>
            </a:r>
            <a:r>
              <a:rPr lang="en-AU" sz="2800"/>
              <a:t> et al., 2007).  </a:t>
            </a:r>
          </a:p>
        </p:txBody>
      </p:sp>
      <p:sp>
        <p:nvSpPr>
          <p:cNvPr id="4" name="TextBox 3">
            <a:extLst>
              <a:ext uri="{FF2B5EF4-FFF2-40B4-BE49-F238E27FC236}">
                <a16:creationId xmlns:a16="http://schemas.microsoft.com/office/drawing/2014/main" id="{28F52454-57FA-6A5E-663C-356FF9CB6FB6}"/>
              </a:ext>
            </a:extLst>
          </p:cNvPr>
          <p:cNvSpPr txBox="1"/>
          <p:nvPr/>
        </p:nvSpPr>
        <p:spPr>
          <a:xfrm>
            <a:off x="9135237" y="4437431"/>
            <a:ext cx="8238363" cy="1384995"/>
          </a:xfrm>
          <a:prstGeom prst="rect">
            <a:avLst/>
          </a:prstGeom>
          <a:noFill/>
        </p:spPr>
        <p:txBody>
          <a:bodyPr wrap="square" rtlCol="0">
            <a:spAutoFit/>
          </a:bodyPr>
          <a:lstStyle/>
          <a:p>
            <a:r>
              <a:rPr lang="en-AU" sz="2800"/>
              <a:t>Improving child, parent and peer relationships. Encouraging reflection, improving support abilities (</a:t>
            </a:r>
            <a:r>
              <a:rPr lang="en-AU" sz="2800" err="1"/>
              <a:t>Kambouri</a:t>
            </a:r>
            <a:r>
              <a:rPr lang="en-AU" sz="2800"/>
              <a:t> et al., 2024).</a:t>
            </a:r>
          </a:p>
        </p:txBody>
      </p:sp>
      <p:sp>
        <p:nvSpPr>
          <p:cNvPr id="17" name="TextBox 16">
            <a:extLst>
              <a:ext uri="{FF2B5EF4-FFF2-40B4-BE49-F238E27FC236}">
                <a16:creationId xmlns:a16="http://schemas.microsoft.com/office/drawing/2014/main" id="{7DA45575-5026-8681-8912-02976532F367}"/>
              </a:ext>
            </a:extLst>
          </p:cNvPr>
          <p:cNvSpPr txBox="1"/>
          <p:nvPr/>
        </p:nvSpPr>
        <p:spPr>
          <a:xfrm>
            <a:off x="9135235" y="7360936"/>
            <a:ext cx="7698659" cy="954107"/>
          </a:xfrm>
          <a:prstGeom prst="rect">
            <a:avLst/>
          </a:prstGeom>
          <a:noFill/>
        </p:spPr>
        <p:txBody>
          <a:bodyPr wrap="square" rtlCol="0">
            <a:spAutoFit/>
          </a:bodyPr>
          <a:lstStyle/>
          <a:p>
            <a:r>
              <a:rPr lang="en-AU" sz="2800"/>
              <a:t>Empowering families and increasing parental self-care, and validating challenges (Penner, 2023). </a:t>
            </a:r>
          </a:p>
        </p:txBody>
      </p:sp>
      <p:pic>
        <p:nvPicPr>
          <p:cNvPr id="2050" name="Picture 2" descr="10 Truths You Need to Know About Adoption | by Dr. John DeGarmo | Medium">
            <a:extLst>
              <a:ext uri="{FF2B5EF4-FFF2-40B4-BE49-F238E27FC236}">
                <a16:creationId xmlns:a16="http://schemas.microsoft.com/office/drawing/2014/main" id="{908A7FEF-6E28-1FE4-66EE-8343BFFF20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7927" y="5558409"/>
            <a:ext cx="4009957" cy="2905653"/>
          </a:xfrm>
          <a:prstGeom prst="ellipse">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7EC1D6C-F2F8-880B-E0A5-AC75E92EF7D8}"/>
              </a:ext>
            </a:extLst>
          </p:cNvPr>
          <p:cNvSpPr txBox="1"/>
          <p:nvPr/>
        </p:nvSpPr>
        <p:spPr>
          <a:xfrm>
            <a:off x="5520199" y="8464062"/>
            <a:ext cx="9144000" cy="369332"/>
          </a:xfrm>
          <a:prstGeom prst="rect">
            <a:avLst/>
          </a:prstGeom>
          <a:noFill/>
        </p:spPr>
        <p:txBody>
          <a:bodyPr wrap="square">
            <a:spAutoFit/>
          </a:bodyPr>
          <a:lstStyle/>
          <a:p>
            <a:r>
              <a:rPr lang="en-AU" sz="1800" b="0" i="0">
                <a:solidFill>
                  <a:srgbClr val="000000"/>
                </a:solidFill>
                <a:effectLst/>
                <a:latin typeface="+mj-lt"/>
              </a:rPr>
              <a:t>(DeGarmo, 2020)</a:t>
            </a:r>
            <a:endParaRPr lang="en-AU">
              <a:latin typeface="+mj-lt"/>
            </a:endParaRPr>
          </a:p>
        </p:txBody>
      </p:sp>
    </p:spTree>
    <p:extLst>
      <p:ext uri="{BB962C8B-B14F-4D97-AF65-F5344CB8AC3E}">
        <p14:creationId xmlns:p14="http://schemas.microsoft.com/office/powerpoint/2010/main" val="3886775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sp>
        <p:nvSpPr>
          <p:cNvPr id="4" name="TextBox 4"/>
          <p:cNvSpPr txBox="1"/>
          <p:nvPr/>
        </p:nvSpPr>
        <p:spPr>
          <a:xfrm>
            <a:off x="2525952" y="1789613"/>
            <a:ext cx="7848753" cy="1166538"/>
          </a:xfrm>
          <a:prstGeom prst="rect">
            <a:avLst/>
          </a:prstGeom>
        </p:spPr>
        <p:txBody>
          <a:bodyPr lIns="0" tIns="0" rIns="0" bIns="0" rtlCol="0" anchor="t">
            <a:spAutoFit/>
          </a:bodyPr>
          <a:lstStyle/>
          <a:p>
            <a:pPr>
              <a:lnSpc>
                <a:spcPts val="8730"/>
              </a:lnSpc>
            </a:pPr>
            <a:r>
              <a:rPr lang="en-US" sz="9600" b="1">
                <a:solidFill>
                  <a:srgbClr val="000000"/>
                </a:solidFill>
                <a:latin typeface="+mj-lt"/>
              </a:rPr>
              <a:t>Conclusion</a:t>
            </a:r>
          </a:p>
        </p:txBody>
      </p:sp>
      <p:sp>
        <p:nvSpPr>
          <p:cNvPr id="6" name="Freeform 6"/>
          <p:cNvSpPr/>
          <p:nvPr/>
        </p:nvSpPr>
        <p:spPr>
          <a:xfrm>
            <a:off x="11953285" y="-2002975"/>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AU"/>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AU"/>
          </a:p>
        </p:txBody>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AU"/>
          </a:p>
        </p:txBody>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AU"/>
          </a:p>
        </p:txBody>
      </p:sp>
      <p:sp>
        <p:nvSpPr>
          <p:cNvPr id="10" name="Freeform 10"/>
          <p:cNvSpPr/>
          <p:nvPr/>
        </p:nvSpPr>
        <p:spPr>
          <a:xfrm rot="16317351">
            <a:off x="15637662" y="351638"/>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AU"/>
          </a:p>
        </p:txBody>
      </p:sp>
      <p:sp>
        <p:nvSpPr>
          <p:cNvPr id="11" name="TextBox 10">
            <a:extLst>
              <a:ext uri="{FF2B5EF4-FFF2-40B4-BE49-F238E27FC236}">
                <a16:creationId xmlns:a16="http://schemas.microsoft.com/office/drawing/2014/main" id="{7612ACD6-DF19-F366-5645-9719BB0D711B}"/>
              </a:ext>
            </a:extLst>
          </p:cNvPr>
          <p:cNvSpPr txBox="1"/>
          <p:nvPr/>
        </p:nvSpPr>
        <p:spPr>
          <a:xfrm>
            <a:off x="375397" y="9653051"/>
            <a:ext cx="1923769"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Isla and Hannah</a:t>
            </a:r>
            <a:endParaRPr lang="en-AU">
              <a:latin typeface="+mj-lt"/>
            </a:endParaRPr>
          </a:p>
        </p:txBody>
      </p:sp>
      <p:sp>
        <p:nvSpPr>
          <p:cNvPr id="13" name="TextBox 12">
            <a:extLst>
              <a:ext uri="{FF2B5EF4-FFF2-40B4-BE49-F238E27FC236}">
                <a16:creationId xmlns:a16="http://schemas.microsoft.com/office/drawing/2014/main" id="{32A46616-C1B2-BC9D-0A26-4DFA8BED54AE}"/>
              </a:ext>
            </a:extLst>
          </p:cNvPr>
          <p:cNvSpPr txBox="1"/>
          <p:nvPr/>
        </p:nvSpPr>
        <p:spPr>
          <a:xfrm>
            <a:off x="2380805" y="9653051"/>
            <a:ext cx="477234" cy="369332"/>
          </a:xfrm>
          <a:prstGeom prst="rect">
            <a:avLst/>
          </a:prstGeom>
          <a:solidFill>
            <a:schemeClr val="tx2">
              <a:lumMod val="40000"/>
              <a:lumOff val="60000"/>
            </a:schemeClr>
          </a:solidFill>
        </p:spPr>
        <p:txBody>
          <a:bodyPr wrap="square" rtlCol="0">
            <a:spAutoFit/>
          </a:bodyPr>
          <a:lstStyle/>
          <a:p>
            <a:r>
              <a:rPr lang="en-US" spc="119">
                <a:solidFill>
                  <a:srgbClr val="000000"/>
                </a:solidFill>
                <a:latin typeface="+mj-lt"/>
              </a:rPr>
              <a:t>12</a:t>
            </a:r>
            <a:endParaRPr lang="en-AU">
              <a:latin typeface="+mj-lt"/>
            </a:endParaRPr>
          </a:p>
        </p:txBody>
      </p:sp>
      <p:sp>
        <p:nvSpPr>
          <p:cNvPr id="14" name="Cloud 13">
            <a:extLst>
              <a:ext uri="{FF2B5EF4-FFF2-40B4-BE49-F238E27FC236}">
                <a16:creationId xmlns:a16="http://schemas.microsoft.com/office/drawing/2014/main" id="{B009FEA7-3317-B492-4DEA-4865FF4FBD5F}"/>
              </a:ext>
            </a:extLst>
          </p:cNvPr>
          <p:cNvSpPr/>
          <p:nvPr/>
        </p:nvSpPr>
        <p:spPr>
          <a:xfrm>
            <a:off x="663875" y="3510644"/>
            <a:ext cx="6460223" cy="3118858"/>
          </a:xfrm>
          <a:prstGeom prst="cloud">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4000">
                <a:solidFill>
                  <a:schemeClr val="tx1"/>
                </a:solidFill>
                <a:latin typeface="Calibri"/>
              </a:rPr>
              <a:t>Assisting</a:t>
            </a:r>
            <a:r>
              <a:rPr lang="en-AU" sz="4000">
                <a:solidFill>
                  <a:schemeClr val="tx1"/>
                </a:solidFill>
                <a:latin typeface="Calibri"/>
                <a:cs typeface="Calibri"/>
              </a:rPr>
              <a:t> adoptive families and adoptees in need </a:t>
            </a:r>
            <a:r>
              <a:rPr lang="en-AU" sz="4000">
                <a:latin typeface="Calibri"/>
                <a:ea typeface="Calibri"/>
                <a:cs typeface="Calibri"/>
              </a:rPr>
              <a:t>​</a:t>
            </a:r>
            <a:endParaRPr lang="en-US">
              <a:cs typeface="Calibri"/>
            </a:endParaRPr>
          </a:p>
        </p:txBody>
      </p:sp>
      <p:sp>
        <p:nvSpPr>
          <p:cNvPr id="16" name="Cloud 15">
            <a:extLst>
              <a:ext uri="{FF2B5EF4-FFF2-40B4-BE49-F238E27FC236}">
                <a16:creationId xmlns:a16="http://schemas.microsoft.com/office/drawing/2014/main" id="{5484B99C-AC49-E039-8C43-AB006A64A501}"/>
              </a:ext>
            </a:extLst>
          </p:cNvPr>
          <p:cNvSpPr/>
          <p:nvPr/>
        </p:nvSpPr>
        <p:spPr>
          <a:xfrm>
            <a:off x="9139328" y="2604869"/>
            <a:ext cx="6222997" cy="2558142"/>
          </a:xfrm>
          <a:prstGeom prst="cloud">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4000">
                <a:solidFill>
                  <a:schemeClr val="tx1"/>
                </a:solidFill>
                <a:latin typeface="Calibri"/>
              </a:rPr>
              <a:t>Invaluable services for adopting </a:t>
            </a:r>
            <a:r>
              <a:rPr lang="en-AU" sz="4000" baseline="0">
                <a:solidFill>
                  <a:schemeClr val="tx1"/>
                </a:solidFill>
                <a:latin typeface="Calibri"/>
              </a:rPr>
              <a:t>families</a:t>
            </a:r>
            <a:endParaRPr lang="en-US">
              <a:solidFill>
                <a:schemeClr val="tx1"/>
              </a:solidFill>
            </a:endParaRPr>
          </a:p>
        </p:txBody>
      </p:sp>
      <p:sp>
        <p:nvSpPr>
          <p:cNvPr id="17" name="Cloud 16">
            <a:extLst>
              <a:ext uri="{FF2B5EF4-FFF2-40B4-BE49-F238E27FC236}">
                <a16:creationId xmlns:a16="http://schemas.microsoft.com/office/drawing/2014/main" id="{EAD8DA1F-C244-EB1A-89CD-B7DA97171900}"/>
              </a:ext>
            </a:extLst>
          </p:cNvPr>
          <p:cNvSpPr/>
          <p:nvPr/>
        </p:nvSpPr>
        <p:spPr>
          <a:xfrm>
            <a:off x="4739856" y="6551455"/>
            <a:ext cx="6460223" cy="3118858"/>
          </a:xfrm>
          <a:prstGeom prst="cloud">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4000">
                <a:solidFill>
                  <a:schemeClr val="tx1"/>
                </a:solidFill>
                <a:cs typeface="Calibri"/>
              </a:rPr>
              <a:t>Government Funding</a:t>
            </a:r>
          </a:p>
        </p:txBody>
      </p:sp>
      <p:sp>
        <p:nvSpPr>
          <p:cNvPr id="18" name="Cloud 17">
            <a:extLst>
              <a:ext uri="{FF2B5EF4-FFF2-40B4-BE49-F238E27FC236}">
                <a16:creationId xmlns:a16="http://schemas.microsoft.com/office/drawing/2014/main" id="{6DAD87A9-93E6-84A5-948A-0D6C05516DE7}"/>
              </a:ext>
            </a:extLst>
          </p:cNvPr>
          <p:cNvSpPr/>
          <p:nvPr/>
        </p:nvSpPr>
        <p:spPr>
          <a:xfrm>
            <a:off x="11942913" y="6767115"/>
            <a:ext cx="5969689" cy="2885936"/>
          </a:xfrm>
          <a:prstGeom prst="cloud">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4000">
                <a:solidFill>
                  <a:schemeClr val="tx1"/>
                </a:solidFill>
                <a:cs typeface="Calibri"/>
              </a:rPr>
              <a:t>Unique asset for directory services for families in need of support</a:t>
            </a:r>
            <a:endParaRPr lang="en-US">
              <a:solidFill>
                <a:schemeClr val="tx1"/>
              </a:solidFill>
            </a:endParaRPr>
          </a:p>
        </p:txBody>
      </p:sp>
      <p:sp>
        <p:nvSpPr>
          <p:cNvPr id="5" name="Freeform: Shape 4">
            <a:extLst>
              <a:ext uri="{FF2B5EF4-FFF2-40B4-BE49-F238E27FC236}">
                <a16:creationId xmlns:a16="http://schemas.microsoft.com/office/drawing/2014/main" id="{C67BAA73-8FA7-5944-6F5E-884177621217}"/>
              </a:ext>
            </a:extLst>
          </p:cNvPr>
          <p:cNvSpPr/>
          <p:nvPr/>
        </p:nvSpPr>
        <p:spPr>
          <a:xfrm>
            <a:off x="1218407" y="6466114"/>
            <a:ext cx="3201193" cy="1850591"/>
          </a:xfrm>
          <a:custGeom>
            <a:avLst/>
            <a:gdLst>
              <a:gd name="connsiteX0" fmla="*/ 349136 w 3201193"/>
              <a:gd name="connsiteY0" fmla="*/ 0 h 1850591"/>
              <a:gd name="connsiteX1" fmla="*/ 44336 w 3201193"/>
              <a:gd name="connsiteY1" fmla="*/ 1284515 h 1850591"/>
              <a:gd name="connsiteX2" fmla="*/ 1198222 w 3201193"/>
              <a:gd name="connsiteY2" fmla="*/ 1850572 h 1850591"/>
              <a:gd name="connsiteX3" fmla="*/ 2373879 w 3201193"/>
              <a:gd name="connsiteY3" fmla="*/ 1306286 h 1850591"/>
              <a:gd name="connsiteX4" fmla="*/ 3201193 w 3201193"/>
              <a:gd name="connsiteY4" fmla="*/ 1611086 h 185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1193" h="1850591">
                <a:moveTo>
                  <a:pt x="349136" y="0"/>
                </a:moveTo>
                <a:cubicBezTo>
                  <a:pt x="125979" y="488043"/>
                  <a:pt x="-97178" y="976086"/>
                  <a:pt x="44336" y="1284515"/>
                </a:cubicBezTo>
                <a:cubicBezTo>
                  <a:pt x="185850" y="1592944"/>
                  <a:pt x="809965" y="1846944"/>
                  <a:pt x="1198222" y="1850572"/>
                </a:cubicBezTo>
                <a:cubicBezTo>
                  <a:pt x="1586479" y="1854200"/>
                  <a:pt x="2040051" y="1346200"/>
                  <a:pt x="2373879" y="1306286"/>
                </a:cubicBezTo>
                <a:cubicBezTo>
                  <a:pt x="2707707" y="1266372"/>
                  <a:pt x="3077822" y="1560286"/>
                  <a:pt x="3201193" y="1611086"/>
                </a:cubicBezTo>
              </a:path>
            </a:pathLst>
          </a:cu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a:solidFill>
                <a:schemeClr val="tx1"/>
              </a:solidFill>
            </a:endParaRPr>
          </a:p>
        </p:txBody>
      </p:sp>
      <p:sp>
        <p:nvSpPr>
          <p:cNvPr id="15" name="Freeform: Shape 14">
            <a:extLst>
              <a:ext uri="{FF2B5EF4-FFF2-40B4-BE49-F238E27FC236}">
                <a16:creationId xmlns:a16="http://schemas.microsoft.com/office/drawing/2014/main" id="{E9F29549-3567-BAC5-019E-5173F1457658}"/>
              </a:ext>
            </a:extLst>
          </p:cNvPr>
          <p:cNvSpPr/>
          <p:nvPr/>
        </p:nvSpPr>
        <p:spPr>
          <a:xfrm>
            <a:off x="7896710" y="4161525"/>
            <a:ext cx="1171847" cy="2264229"/>
          </a:xfrm>
          <a:custGeom>
            <a:avLst/>
            <a:gdLst>
              <a:gd name="connsiteX0" fmla="*/ 366305 w 1171847"/>
              <a:gd name="connsiteY0" fmla="*/ 2264229 h 2264229"/>
              <a:gd name="connsiteX1" fmla="*/ 39733 w 1171847"/>
              <a:gd name="connsiteY1" fmla="*/ 1132114 h 2264229"/>
              <a:gd name="connsiteX2" fmla="*/ 1171847 w 1171847"/>
              <a:gd name="connsiteY2" fmla="*/ 0 h 2264229"/>
            </a:gdLst>
            <a:ahLst/>
            <a:cxnLst>
              <a:cxn ang="0">
                <a:pos x="connsiteX0" y="connsiteY0"/>
              </a:cxn>
              <a:cxn ang="0">
                <a:pos x="connsiteX1" y="connsiteY1"/>
              </a:cxn>
              <a:cxn ang="0">
                <a:pos x="connsiteX2" y="connsiteY2"/>
              </a:cxn>
            </a:cxnLst>
            <a:rect l="l" t="t" r="r" b="b"/>
            <a:pathLst>
              <a:path w="1171847" h="2264229">
                <a:moveTo>
                  <a:pt x="366305" y="2264229"/>
                </a:moveTo>
                <a:cubicBezTo>
                  <a:pt x="135890" y="1886857"/>
                  <a:pt x="-94524" y="1509485"/>
                  <a:pt x="39733" y="1132114"/>
                </a:cubicBezTo>
                <a:cubicBezTo>
                  <a:pt x="173990" y="754743"/>
                  <a:pt x="928733" y="170543"/>
                  <a:pt x="1171847" y="0"/>
                </a:cubicBezTo>
              </a:path>
            </a:pathLst>
          </a:cu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a:solidFill>
                <a:schemeClr val="tx1"/>
              </a:solidFill>
            </a:endParaRPr>
          </a:p>
        </p:txBody>
      </p:sp>
      <p:sp>
        <p:nvSpPr>
          <p:cNvPr id="3" name="Freeform: Shape 2">
            <a:extLst>
              <a:ext uri="{FF2B5EF4-FFF2-40B4-BE49-F238E27FC236}">
                <a16:creationId xmlns:a16="http://schemas.microsoft.com/office/drawing/2014/main" id="{1C7DC0B5-9DDB-CACE-6374-8481FE83C130}"/>
              </a:ext>
            </a:extLst>
          </p:cNvPr>
          <p:cNvSpPr/>
          <p:nvPr/>
        </p:nvSpPr>
        <p:spPr>
          <a:xfrm>
            <a:off x="14826343" y="4370179"/>
            <a:ext cx="1894114" cy="2335421"/>
          </a:xfrm>
          <a:custGeom>
            <a:avLst/>
            <a:gdLst>
              <a:gd name="connsiteX0" fmla="*/ 0 w 1894114"/>
              <a:gd name="connsiteY0" fmla="*/ 318042 h 2342785"/>
              <a:gd name="connsiteX1" fmla="*/ 370114 w 1894114"/>
              <a:gd name="connsiteY1" fmla="*/ 949414 h 2342785"/>
              <a:gd name="connsiteX2" fmla="*/ 1349828 w 1894114"/>
              <a:gd name="connsiteY2" fmla="*/ 927642 h 2342785"/>
              <a:gd name="connsiteX3" fmla="*/ 1567543 w 1894114"/>
              <a:gd name="connsiteY3" fmla="*/ 187414 h 2342785"/>
              <a:gd name="connsiteX4" fmla="*/ 1262743 w 1894114"/>
              <a:gd name="connsiteY4" fmla="*/ 13242 h 2342785"/>
              <a:gd name="connsiteX5" fmla="*/ 1175657 w 1894114"/>
              <a:gd name="connsiteY5" fmla="*/ 448671 h 2342785"/>
              <a:gd name="connsiteX6" fmla="*/ 1306286 w 1894114"/>
              <a:gd name="connsiteY6" fmla="*/ 1297756 h 2342785"/>
              <a:gd name="connsiteX7" fmla="*/ 1741714 w 1894114"/>
              <a:gd name="connsiteY7" fmla="*/ 1907356 h 2342785"/>
              <a:gd name="connsiteX8" fmla="*/ 1894114 w 1894114"/>
              <a:gd name="connsiteY8" fmla="*/ 2342785 h 2342785"/>
              <a:gd name="connsiteX0" fmla="*/ 0 w 1894114"/>
              <a:gd name="connsiteY0" fmla="*/ 332528 h 2357271"/>
              <a:gd name="connsiteX1" fmla="*/ 370114 w 1894114"/>
              <a:gd name="connsiteY1" fmla="*/ 963900 h 2357271"/>
              <a:gd name="connsiteX2" fmla="*/ 1349828 w 1894114"/>
              <a:gd name="connsiteY2" fmla="*/ 942128 h 2357271"/>
              <a:gd name="connsiteX3" fmla="*/ 1670782 w 1894114"/>
              <a:gd name="connsiteY3" fmla="*/ 142907 h 2357271"/>
              <a:gd name="connsiteX4" fmla="*/ 1262743 w 1894114"/>
              <a:gd name="connsiteY4" fmla="*/ 27728 h 2357271"/>
              <a:gd name="connsiteX5" fmla="*/ 1175657 w 1894114"/>
              <a:gd name="connsiteY5" fmla="*/ 463157 h 2357271"/>
              <a:gd name="connsiteX6" fmla="*/ 1306286 w 1894114"/>
              <a:gd name="connsiteY6" fmla="*/ 1312242 h 2357271"/>
              <a:gd name="connsiteX7" fmla="*/ 1741714 w 1894114"/>
              <a:gd name="connsiteY7" fmla="*/ 1921842 h 2357271"/>
              <a:gd name="connsiteX8" fmla="*/ 1894114 w 1894114"/>
              <a:gd name="connsiteY8" fmla="*/ 2357271 h 2357271"/>
              <a:gd name="connsiteX0" fmla="*/ 0 w 1894114"/>
              <a:gd name="connsiteY0" fmla="*/ 310678 h 2335421"/>
              <a:gd name="connsiteX1" fmla="*/ 370114 w 1894114"/>
              <a:gd name="connsiteY1" fmla="*/ 942050 h 2335421"/>
              <a:gd name="connsiteX2" fmla="*/ 1349828 w 1894114"/>
              <a:gd name="connsiteY2" fmla="*/ 920278 h 2335421"/>
              <a:gd name="connsiteX3" fmla="*/ 1670782 w 1894114"/>
              <a:gd name="connsiteY3" fmla="*/ 121057 h 2335421"/>
              <a:gd name="connsiteX4" fmla="*/ 1365982 w 1894114"/>
              <a:gd name="connsiteY4" fmla="*/ 35374 h 2335421"/>
              <a:gd name="connsiteX5" fmla="*/ 1175657 w 1894114"/>
              <a:gd name="connsiteY5" fmla="*/ 441307 h 2335421"/>
              <a:gd name="connsiteX6" fmla="*/ 1306286 w 1894114"/>
              <a:gd name="connsiteY6" fmla="*/ 1290392 h 2335421"/>
              <a:gd name="connsiteX7" fmla="*/ 1741714 w 1894114"/>
              <a:gd name="connsiteY7" fmla="*/ 1899992 h 2335421"/>
              <a:gd name="connsiteX8" fmla="*/ 1894114 w 1894114"/>
              <a:gd name="connsiteY8" fmla="*/ 2335421 h 233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4114" h="2335421">
                <a:moveTo>
                  <a:pt x="0" y="310678"/>
                </a:moveTo>
                <a:cubicBezTo>
                  <a:pt x="72571" y="575564"/>
                  <a:pt x="145143" y="840450"/>
                  <a:pt x="370114" y="942050"/>
                </a:cubicBezTo>
                <a:cubicBezTo>
                  <a:pt x="595085" y="1043650"/>
                  <a:pt x="1133050" y="1057110"/>
                  <a:pt x="1349828" y="920278"/>
                </a:cubicBezTo>
                <a:cubicBezTo>
                  <a:pt x="1566606" y="783446"/>
                  <a:pt x="1668090" y="268541"/>
                  <a:pt x="1670782" y="121057"/>
                </a:cubicBezTo>
                <a:cubicBezTo>
                  <a:pt x="1673474" y="-26427"/>
                  <a:pt x="1448503" y="-18001"/>
                  <a:pt x="1365982" y="35374"/>
                </a:cubicBezTo>
                <a:cubicBezTo>
                  <a:pt x="1283461" y="88749"/>
                  <a:pt x="1185606" y="232137"/>
                  <a:pt x="1175657" y="441307"/>
                </a:cubicBezTo>
                <a:cubicBezTo>
                  <a:pt x="1165708" y="650477"/>
                  <a:pt x="1211943" y="1047278"/>
                  <a:pt x="1306286" y="1290392"/>
                </a:cubicBezTo>
                <a:cubicBezTo>
                  <a:pt x="1400629" y="1533506"/>
                  <a:pt x="1643743" y="1725821"/>
                  <a:pt x="1741714" y="1899992"/>
                </a:cubicBezTo>
                <a:cubicBezTo>
                  <a:pt x="1839685" y="2074164"/>
                  <a:pt x="1866899" y="2204792"/>
                  <a:pt x="1894114" y="2335421"/>
                </a:cubicBezTo>
              </a:path>
            </a:pathLst>
          </a:cu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512924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sp>
        <p:nvSpPr>
          <p:cNvPr id="3" name="TextBox 3"/>
          <p:cNvSpPr txBox="1"/>
          <p:nvPr/>
        </p:nvSpPr>
        <p:spPr>
          <a:xfrm>
            <a:off x="6691065" y="1013873"/>
            <a:ext cx="4905868" cy="909320"/>
          </a:xfrm>
          <a:prstGeom prst="rect">
            <a:avLst/>
          </a:prstGeom>
        </p:spPr>
        <p:txBody>
          <a:bodyPr wrap="square" lIns="0" tIns="0" rIns="0" bIns="0" rtlCol="0" anchor="t">
            <a:spAutoFit/>
          </a:bodyPr>
          <a:lstStyle/>
          <a:p>
            <a:pPr algn="ctr">
              <a:lnSpc>
                <a:spcPts val="6789"/>
              </a:lnSpc>
            </a:pPr>
            <a:r>
              <a:rPr lang="en-US" sz="6999" b="1">
                <a:solidFill>
                  <a:srgbClr val="000000"/>
                </a:solidFill>
                <a:latin typeface="+mj-lt"/>
              </a:rPr>
              <a:t>References</a:t>
            </a:r>
          </a:p>
        </p:txBody>
      </p:sp>
      <p:sp>
        <p:nvSpPr>
          <p:cNvPr id="6" name="Freeform 6"/>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7" name="Freeform 7"/>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AU"/>
          </a:p>
        </p:txBody>
      </p:sp>
      <p:sp>
        <p:nvSpPr>
          <p:cNvPr id="9" name="Freeform 9"/>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AU"/>
          </a:p>
        </p:txBody>
      </p:sp>
      <p:sp>
        <p:nvSpPr>
          <p:cNvPr id="10" name="Freeform 10"/>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AU"/>
          </a:p>
        </p:txBody>
      </p:sp>
      <p:sp>
        <p:nvSpPr>
          <p:cNvPr id="11" name="Freeform 11"/>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AU"/>
          </a:p>
        </p:txBody>
      </p:sp>
      <p:sp>
        <p:nvSpPr>
          <p:cNvPr id="12" name="Freeform 12"/>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AU"/>
          </a:p>
        </p:txBody>
      </p:sp>
      <p:sp>
        <p:nvSpPr>
          <p:cNvPr id="13" name="Freeform 13"/>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AU"/>
          </a:p>
        </p:txBody>
      </p:sp>
      <p:sp>
        <p:nvSpPr>
          <p:cNvPr id="14" name="Freeform 14"/>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AU"/>
          </a:p>
        </p:txBody>
      </p:sp>
      <p:sp>
        <p:nvSpPr>
          <p:cNvPr id="15" name="Freeform 15"/>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AU"/>
          </a:p>
        </p:txBody>
      </p:sp>
      <p:sp>
        <p:nvSpPr>
          <p:cNvPr id="16" name="Freeform 16"/>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AU"/>
          </a:p>
        </p:txBody>
      </p:sp>
      <p:sp>
        <p:nvSpPr>
          <p:cNvPr id="17" name="Freeform 17"/>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AU"/>
          </a:p>
        </p:txBody>
      </p:sp>
      <p:sp>
        <p:nvSpPr>
          <p:cNvPr id="18" name="Freeform 18"/>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txBody>
          <a:bodyPr/>
          <a:lstStyle/>
          <a:p>
            <a:endParaRPr lang="en-AU"/>
          </a:p>
        </p:txBody>
      </p:sp>
      <p:sp>
        <p:nvSpPr>
          <p:cNvPr id="19" name="TextBox 18">
            <a:extLst>
              <a:ext uri="{FF2B5EF4-FFF2-40B4-BE49-F238E27FC236}">
                <a16:creationId xmlns:a16="http://schemas.microsoft.com/office/drawing/2014/main" id="{51E8998C-2B03-14C7-F35D-BFA4512F7EE1}"/>
              </a:ext>
            </a:extLst>
          </p:cNvPr>
          <p:cNvSpPr txBox="1"/>
          <p:nvPr/>
        </p:nvSpPr>
        <p:spPr>
          <a:xfrm>
            <a:off x="375398" y="9653050"/>
            <a:ext cx="2958550"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Hannah, Isla and Michael</a:t>
            </a:r>
            <a:endParaRPr lang="en-AU">
              <a:latin typeface="+mj-lt"/>
            </a:endParaRPr>
          </a:p>
        </p:txBody>
      </p:sp>
      <p:sp>
        <p:nvSpPr>
          <p:cNvPr id="20" name="TextBox 19">
            <a:extLst>
              <a:ext uri="{FF2B5EF4-FFF2-40B4-BE49-F238E27FC236}">
                <a16:creationId xmlns:a16="http://schemas.microsoft.com/office/drawing/2014/main" id="{0470CA9B-AC9F-BD88-DEDE-0E7E3C0CADA2}"/>
              </a:ext>
            </a:extLst>
          </p:cNvPr>
          <p:cNvSpPr txBox="1"/>
          <p:nvPr/>
        </p:nvSpPr>
        <p:spPr>
          <a:xfrm>
            <a:off x="3436539" y="9660180"/>
            <a:ext cx="432186" cy="369332"/>
          </a:xfrm>
          <a:prstGeom prst="rect">
            <a:avLst/>
          </a:prstGeom>
          <a:solidFill>
            <a:schemeClr val="tx2">
              <a:lumMod val="40000"/>
              <a:lumOff val="60000"/>
            </a:schemeClr>
          </a:solidFill>
        </p:spPr>
        <p:txBody>
          <a:bodyPr wrap="square" rtlCol="0">
            <a:spAutoFit/>
          </a:bodyPr>
          <a:lstStyle/>
          <a:p>
            <a:r>
              <a:rPr lang="en-AU"/>
              <a:t>13</a:t>
            </a:r>
          </a:p>
        </p:txBody>
      </p:sp>
      <p:sp>
        <p:nvSpPr>
          <p:cNvPr id="5" name="TextBox 4">
            <a:extLst>
              <a:ext uri="{FF2B5EF4-FFF2-40B4-BE49-F238E27FC236}">
                <a16:creationId xmlns:a16="http://schemas.microsoft.com/office/drawing/2014/main" id="{516A4FFA-DFE8-CDAE-17D7-2C3C727F6FED}"/>
              </a:ext>
            </a:extLst>
          </p:cNvPr>
          <p:cNvSpPr txBox="1"/>
          <p:nvPr/>
        </p:nvSpPr>
        <p:spPr>
          <a:xfrm>
            <a:off x="1280812" y="2078182"/>
            <a:ext cx="15635588" cy="7780592"/>
          </a:xfrm>
          <a:prstGeom prst="rect">
            <a:avLst/>
          </a:prstGeom>
          <a:noFill/>
        </p:spPr>
        <p:txBody>
          <a:bodyPr wrap="square" lIns="91440" tIns="45720" rIns="91440" bIns="45720" rtlCol="0" anchor="t">
            <a:spAutoFit/>
          </a:bodyPr>
          <a:lstStyle/>
          <a:p>
            <a:pPr marL="457200" indent="-457200">
              <a:lnSpc>
                <a:spcPct val="115000"/>
              </a:lnSpc>
              <a:spcAft>
                <a:spcPts val="800"/>
              </a:spcAft>
            </a:pPr>
            <a:r>
              <a:rPr lang="en-AU" sz="2400" kern="100">
                <a:effectLst/>
                <a:latin typeface="+mj-lt"/>
                <a:ea typeface="Aptos" panose="020B0004020202020204" pitchFamily="34" charset="0"/>
                <a:cs typeface="Times New Roman" panose="02020603050405020304" pitchFamily="18" charset="0"/>
              </a:rPr>
              <a:t>Australian Government Department of Social Services. (2022, May 5). </a:t>
            </a:r>
            <a:r>
              <a:rPr lang="en-AU" sz="2400" i="1" kern="100">
                <a:effectLst/>
                <a:latin typeface="+mj-lt"/>
                <a:ea typeface="Aptos" panose="020B0004020202020204" pitchFamily="34" charset="0"/>
                <a:cs typeface="Times New Roman" panose="02020603050405020304" pitchFamily="18" charset="0"/>
              </a:rPr>
              <a:t>Children and Family Intensive Support (</a:t>
            </a:r>
            <a:r>
              <a:rPr lang="en-AU" sz="2400" i="1" kern="100" err="1">
                <a:effectLst/>
                <a:latin typeface="+mj-lt"/>
                <a:ea typeface="Aptos" panose="020B0004020202020204" pitchFamily="34" charset="0"/>
                <a:cs typeface="Times New Roman" panose="02020603050405020304" pitchFamily="18" charset="0"/>
              </a:rPr>
              <a:t>CaFIS</a:t>
            </a:r>
            <a:r>
              <a:rPr lang="en-AU" sz="2400" i="1" kern="100">
                <a:effectLst/>
                <a:latin typeface="+mj-lt"/>
                <a:ea typeface="Aptos" panose="020B0004020202020204" pitchFamily="34" charset="0"/>
                <a:cs typeface="Times New Roman" panose="02020603050405020304" pitchFamily="18" charset="0"/>
              </a:rPr>
              <a:t>).</a:t>
            </a:r>
            <a:r>
              <a:rPr lang="en-AU" sz="2400" kern="100">
                <a:effectLst/>
                <a:latin typeface="+mj-lt"/>
                <a:ea typeface="Aptos" panose="020B0004020202020204" pitchFamily="34" charset="0"/>
                <a:cs typeface="Times New Roman" panose="02020603050405020304" pitchFamily="18" charset="0"/>
              </a:rPr>
              <a:t> Retrieved from Child-Centred, Family-Focused Support: https://www.dss.gov.au/families-and-children-programs-services-parenting-families-and-children-activity/cafis-1b-child-centred-family-focused-support </a:t>
            </a:r>
          </a:p>
          <a:p>
            <a:pPr marL="457200" indent="-457200">
              <a:lnSpc>
                <a:spcPct val="115000"/>
              </a:lnSpc>
              <a:spcAft>
                <a:spcPts val="800"/>
              </a:spcAft>
            </a:pPr>
            <a:r>
              <a:rPr lang="en-AU" sz="2400" kern="100">
                <a:effectLst/>
                <a:latin typeface="+mj-lt"/>
                <a:ea typeface="Aptos" panose="020B0004020202020204" pitchFamily="34" charset="0"/>
                <a:cs typeface="Times New Roman"/>
              </a:rPr>
              <a:t>Australian Government Department of Social Services. (2022, May 5). </a:t>
            </a:r>
            <a:r>
              <a:rPr lang="en-AU" sz="2400" i="1" kern="100">
                <a:effectLst/>
                <a:latin typeface="+mj-lt"/>
                <a:ea typeface="Aptos" panose="020B0004020202020204" pitchFamily="34" charset="0"/>
                <a:cs typeface="Times New Roman"/>
              </a:rPr>
              <a:t>Strengths-Based Approach.</a:t>
            </a:r>
            <a:r>
              <a:rPr lang="en-AU" sz="2400" kern="100">
                <a:effectLst/>
                <a:latin typeface="+mj-lt"/>
                <a:ea typeface="Aptos" panose="020B0004020202020204" pitchFamily="34" charset="0"/>
                <a:cs typeface="Times New Roman"/>
              </a:rPr>
              <a:t> Retrieved from Children and Family Intensive Support (CaFIS): https://www.dss.gov.au/families-and-children-programs-services-parenting-families-and-children-activity/cafis-1h-strengths-based-approaches</a:t>
            </a:r>
          </a:p>
          <a:p>
            <a:pPr marL="457200" indent="-457200">
              <a:lnSpc>
                <a:spcPct val="115000"/>
              </a:lnSpc>
              <a:spcAft>
                <a:spcPts val="800"/>
              </a:spcAft>
            </a:pPr>
            <a:r>
              <a:rPr lang="en-AU" sz="2400" kern="100">
                <a:effectLst/>
                <a:latin typeface="+mj-lt"/>
                <a:ea typeface="Aptos" panose="020B0004020202020204" pitchFamily="34" charset="0"/>
                <a:cs typeface="Times New Roman" panose="02020603050405020304" pitchFamily="18" charset="0"/>
              </a:rPr>
              <a:t>Australian Institute of Health and Welfare. (2024, March 13). </a:t>
            </a:r>
            <a:r>
              <a:rPr lang="en-AU" sz="2400" i="1" kern="100">
                <a:effectLst/>
                <a:latin typeface="+mj-lt"/>
                <a:ea typeface="Aptos" panose="020B0004020202020204" pitchFamily="34" charset="0"/>
                <a:cs typeface="Times New Roman" panose="02020603050405020304" pitchFamily="18" charset="0"/>
              </a:rPr>
              <a:t>Adoptions</a:t>
            </a:r>
            <a:r>
              <a:rPr lang="en-AU" sz="2400" kern="100">
                <a:effectLst/>
                <a:latin typeface="+mj-lt"/>
                <a:ea typeface="Aptos" panose="020B0004020202020204" pitchFamily="34" charset="0"/>
                <a:cs typeface="Times New Roman" panose="02020603050405020304" pitchFamily="18" charset="0"/>
              </a:rPr>
              <a:t>. Retrieved from Australian Government - Australian Institute of Health and Welfare (AIHW): https://www.aihw.gov.au/reports-data/health-welfare-services/adoptions/overview</a:t>
            </a:r>
          </a:p>
          <a:p>
            <a:pPr marL="457200" indent="-457200">
              <a:lnSpc>
                <a:spcPct val="115000"/>
              </a:lnSpc>
              <a:spcAft>
                <a:spcPts val="800"/>
              </a:spcAft>
            </a:pPr>
            <a:r>
              <a:rPr lang="en-US" sz="2400" kern="100">
                <a:latin typeface="+mj-lt"/>
                <a:cs typeface="Times New Roman" panose="02020603050405020304" pitchFamily="18" charset="0"/>
              </a:rPr>
              <a:t>Cohen, T.F. and Strong, B (2021). The Marriage and Family Experience: Intimate Relationships in a Changing Society, Fourteenth Edition. Cengage Learning. </a:t>
            </a:r>
            <a:endParaRPr lang="en-AU" sz="2400" kern="100">
              <a:latin typeface="+mj-lt"/>
              <a:cs typeface="Times New Roman" panose="02020603050405020304" pitchFamily="18" charset="0"/>
            </a:endParaRPr>
          </a:p>
          <a:p>
            <a:pPr marL="457200" indent="-457200">
              <a:lnSpc>
                <a:spcPct val="115000"/>
              </a:lnSpc>
              <a:spcAft>
                <a:spcPts val="800"/>
              </a:spcAft>
            </a:pPr>
            <a:r>
              <a:rPr lang="en-AU" sz="2400" kern="100">
                <a:effectLst/>
                <a:latin typeface="+mj-lt"/>
                <a:ea typeface="Aptos" panose="020B0004020202020204" pitchFamily="34" charset="0"/>
                <a:cs typeface="Times New Roman" panose="02020603050405020304" pitchFamily="18" charset="0"/>
              </a:rPr>
              <a:t>DeGarmo, J. (2020). Happy Couple with Adopted Daughter [Online Image]. In Medium . https://drjohndegarmo.medium.com/10-truths-you-need-to-know-about-adoption-a4cfa4bfb6ab  </a:t>
            </a:r>
          </a:p>
          <a:p>
            <a:pPr marL="457200" indent="-457200">
              <a:lnSpc>
                <a:spcPct val="115000"/>
              </a:lnSpc>
              <a:spcAft>
                <a:spcPts val="800"/>
              </a:spcAft>
            </a:pPr>
            <a:r>
              <a:rPr lang="en-AU" sz="2400" kern="100">
                <a:effectLst/>
                <a:latin typeface="+mj-lt"/>
                <a:ea typeface="Aptos" panose="020B0004020202020204" pitchFamily="34" charset="0"/>
                <a:cs typeface="Times New Roman" panose="02020603050405020304" pitchFamily="18" charset="0"/>
              </a:rPr>
              <a:t>Devaney, C., Brady, B., Crosse, R., &amp; Jackson, R. (2023). Realizing the potential of a strengths-based approach in family support with young people and their parents. </a:t>
            </a:r>
            <a:r>
              <a:rPr lang="en-AU" sz="2400" i="1" kern="100">
                <a:effectLst/>
                <a:latin typeface="+mj-lt"/>
                <a:ea typeface="Aptos" panose="020B0004020202020204" pitchFamily="34" charset="0"/>
                <a:cs typeface="Times New Roman" panose="02020603050405020304" pitchFamily="18" charset="0"/>
              </a:rPr>
              <a:t>Child &amp; Family Social Work, 28</a:t>
            </a:r>
            <a:r>
              <a:rPr lang="en-AU" sz="2400" kern="100">
                <a:effectLst/>
                <a:latin typeface="+mj-lt"/>
                <a:ea typeface="Aptos" panose="020B0004020202020204" pitchFamily="34" charset="0"/>
                <a:cs typeface="Times New Roman" panose="02020603050405020304" pitchFamily="18" charset="0"/>
              </a:rPr>
              <a:t>(2), 481-490. https://doi.org/10.1111/cfs.12978</a:t>
            </a:r>
          </a:p>
          <a:p>
            <a:endParaRPr lang="en-AU"/>
          </a:p>
        </p:txBody>
      </p:sp>
    </p:spTree>
    <p:extLst>
      <p:ext uri="{BB962C8B-B14F-4D97-AF65-F5344CB8AC3E}">
        <p14:creationId xmlns:p14="http://schemas.microsoft.com/office/powerpoint/2010/main" val="2531564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U"/>
          </a:p>
        </p:txBody>
      </p:sp>
      <p:sp>
        <p:nvSpPr>
          <p:cNvPr id="3" name="TextBox 3"/>
          <p:cNvSpPr txBox="1"/>
          <p:nvPr/>
        </p:nvSpPr>
        <p:spPr>
          <a:xfrm>
            <a:off x="6691065" y="966981"/>
            <a:ext cx="4905868" cy="909320"/>
          </a:xfrm>
          <a:prstGeom prst="rect">
            <a:avLst/>
          </a:prstGeom>
        </p:spPr>
        <p:txBody>
          <a:bodyPr wrap="square" lIns="0" tIns="0" rIns="0" bIns="0" rtlCol="0" anchor="t">
            <a:spAutoFit/>
          </a:bodyPr>
          <a:lstStyle/>
          <a:p>
            <a:pPr algn="ctr">
              <a:lnSpc>
                <a:spcPts val="6789"/>
              </a:lnSpc>
            </a:pPr>
            <a:r>
              <a:rPr lang="en-US" sz="6999" b="1">
                <a:solidFill>
                  <a:srgbClr val="000000"/>
                </a:solidFill>
                <a:latin typeface="+mj-lt"/>
              </a:rPr>
              <a:t>References</a:t>
            </a:r>
          </a:p>
        </p:txBody>
      </p:sp>
      <p:sp>
        <p:nvSpPr>
          <p:cNvPr id="6" name="Freeform 6"/>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8" name="Freeform 8"/>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AU"/>
          </a:p>
        </p:txBody>
      </p:sp>
      <p:sp>
        <p:nvSpPr>
          <p:cNvPr id="9" name="Freeform 9"/>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AU"/>
          </a:p>
        </p:txBody>
      </p:sp>
      <p:sp>
        <p:nvSpPr>
          <p:cNvPr id="10" name="Freeform 10"/>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AU"/>
          </a:p>
        </p:txBody>
      </p:sp>
      <p:sp>
        <p:nvSpPr>
          <p:cNvPr id="11" name="Freeform 11"/>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AU"/>
          </a:p>
        </p:txBody>
      </p:sp>
      <p:sp>
        <p:nvSpPr>
          <p:cNvPr id="12" name="Freeform 12"/>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AU"/>
          </a:p>
        </p:txBody>
      </p:sp>
      <p:sp>
        <p:nvSpPr>
          <p:cNvPr id="13" name="Freeform 13"/>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AU"/>
          </a:p>
        </p:txBody>
      </p:sp>
      <p:sp>
        <p:nvSpPr>
          <p:cNvPr id="14" name="Freeform 14"/>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AU"/>
          </a:p>
        </p:txBody>
      </p:sp>
      <p:sp>
        <p:nvSpPr>
          <p:cNvPr id="15" name="Freeform 15"/>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AU"/>
          </a:p>
        </p:txBody>
      </p:sp>
      <p:sp>
        <p:nvSpPr>
          <p:cNvPr id="16" name="Freeform 16"/>
          <p:cNvSpPr/>
          <p:nvPr/>
        </p:nvSpPr>
        <p:spPr>
          <a:xfrm>
            <a:off x="2830322" y="9566100"/>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AU"/>
          </a:p>
        </p:txBody>
      </p:sp>
      <p:sp>
        <p:nvSpPr>
          <p:cNvPr id="17" name="Freeform 17"/>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AU"/>
          </a:p>
        </p:txBody>
      </p:sp>
      <p:sp>
        <p:nvSpPr>
          <p:cNvPr id="18" name="Freeform 18"/>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AU"/>
          </a:p>
        </p:txBody>
      </p:sp>
      <p:sp>
        <p:nvSpPr>
          <p:cNvPr id="19" name="TextBox 18">
            <a:extLst>
              <a:ext uri="{FF2B5EF4-FFF2-40B4-BE49-F238E27FC236}">
                <a16:creationId xmlns:a16="http://schemas.microsoft.com/office/drawing/2014/main" id="{51E8998C-2B03-14C7-F35D-BFA4512F7EE1}"/>
              </a:ext>
            </a:extLst>
          </p:cNvPr>
          <p:cNvSpPr txBox="1"/>
          <p:nvPr/>
        </p:nvSpPr>
        <p:spPr>
          <a:xfrm>
            <a:off x="202216" y="9687688"/>
            <a:ext cx="2959247" cy="369332"/>
          </a:xfrm>
          <a:prstGeom prst="rect">
            <a:avLst/>
          </a:prstGeom>
          <a:solidFill>
            <a:schemeClr val="tx2">
              <a:lumMod val="40000"/>
              <a:lumOff val="60000"/>
            </a:schemeClr>
          </a:solidFill>
        </p:spPr>
        <p:txBody>
          <a:bodyPr wrap="square" lIns="91440" tIns="45720" rIns="91440" bIns="45720" rtlCol="0" anchor="t">
            <a:spAutoFit/>
          </a:bodyPr>
          <a:lstStyle/>
          <a:p>
            <a:r>
              <a:rPr lang="en-US" sz="1800" u="none" spc="119">
                <a:solidFill>
                  <a:srgbClr val="000000"/>
                </a:solidFill>
                <a:latin typeface="+mj-lt"/>
              </a:rPr>
              <a:t>Hannah</a:t>
            </a:r>
            <a:r>
              <a:rPr lang="en-US" spc="119">
                <a:solidFill>
                  <a:srgbClr val="000000"/>
                </a:solidFill>
                <a:latin typeface="+mj-lt"/>
              </a:rPr>
              <a:t>, Isla and Michael </a:t>
            </a:r>
            <a:endParaRPr lang="en-AU">
              <a:latin typeface="+mj-lt"/>
            </a:endParaRPr>
          </a:p>
        </p:txBody>
      </p:sp>
      <p:sp>
        <p:nvSpPr>
          <p:cNvPr id="20" name="TextBox 19">
            <a:extLst>
              <a:ext uri="{FF2B5EF4-FFF2-40B4-BE49-F238E27FC236}">
                <a16:creationId xmlns:a16="http://schemas.microsoft.com/office/drawing/2014/main" id="{0470CA9B-AC9F-BD88-DEDE-0E7E3C0CADA2}"/>
              </a:ext>
            </a:extLst>
          </p:cNvPr>
          <p:cNvSpPr txBox="1"/>
          <p:nvPr/>
        </p:nvSpPr>
        <p:spPr>
          <a:xfrm>
            <a:off x="3428254" y="9687687"/>
            <a:ext cx="432186" cy="369332"/>
          </a:xfrm>
          <a:prstGeom prst="rect">
            <a:avLst/>
          </a:prstGeom>
          <a:solidFill>
            <a:schemeClr val="tx2">
              <a:lumMod val="40000"/>
              <a:lumOff val="60000"/>
            </a:schemeClr>
          </a:solidFill>
        </p:spPr>
        <p:txBody>
          <a:bodyPr wrap="square" rtlCol="0">
            <a:spAutoFit/>
          </a:bodyPr>
          <a:lstStyle/>
          <a:p>
            <a:r>
              <a:rPr lang="en-AU"/>
              <a:t>14</a:t>
            </a:r>
          </a:p>
        </p:txBody>
      </p:sp>
      <p:sp>
        <p:nvSpPr>
          <p:cNvPr id="21" name="TextBox 20">
            <a:extLst>
              <a:ext uri="{FF2B5EF4-FFF2-40B4-BE49-F238E27FC236}">
                <a16:creationId xmlns:a16="http://schemas.microsoft.com/office/drawing/2014/main" id="{E45E50E5-C84D-43B8-CE4C-803CFB2C4553}"/>
              </a:ext>
            </a:extLst>
          </p:cNvPr>
          <p:cNvSpPr txBox="1"/>
          <p:nvPr/>
        </p:nvSpPr>
        <p:spPr>
          <a:xfrm>
            <a:off x="820616" y="2012506"/>
            <a:ext cx="16273342" cy="7478650"/>
          </a:xfrm>
          <a:prstGeom prst="rect">
            <a:avLst/>
          </a:prstGeom>
          <a:noFill/>
        </p:spPr>
        <p:txBody>
          <a:bodyPr wrap="square">
            <a:spAutoFit/>
          </a:bodyPr>
          <a:lstStyle/>
          <a:p>
            <a:pPr marL="457200" indent="-457200">
              <a:lnSpc>
                <a:spcPct val="115000"/>
              </a:lnSpc>
              <a:spcAft>
                <a:spcPts val="800"/>
              </a:spcAft>
            </a:pPr>
            <a:r>
              <a:rPr lang="en-AU" sz="2400" kern="100" err="1">
                <a:effectLst/>
                <a:latin typeface="+mj-lt"/>
                <a:ea typeface="Aptos" panose="020B0004020202020204" pitchFamily="34" charset="0"/>
                <a:cs typeface="Times New Roman"/>
              </a:rPr>
              <a:t>Dhami</a:t>
            </a:r>
            <a:r>
              <a:rPr lang="en-AU" sz="2400" kern="100">
                <a:effectLst/>
                <a:latin typeface="+mj-lt"/>
                <a:ea typeface="Aptos" panose="020B0004020202020204" pitchFamily="34" charset="0"/>
                <a:cs typeface="Times New Roman"/>
              </a:rPr>
              <a:t>, M. K., Mandel, D. R., &amp; </a:t>
            </a:r>
            <a:r>
              <a:rPr lang="en-AU" sz="2400" kern="100" err="1">
                <a:effectLst/>
                <a:latin typeface="+mj-lt"/>
                <a:ea typeface="Aptos" panose="020B0004020202020204" pitchFamily="34" charset="0"/>
                <a:cs typeface="Times New Roman"/>
              </a:rPr>
              <a:t>Sothmann</a:t>
            </a:r>
            <a:r>
              <a:rPr lang="en-AU" sz="2400" kern="100">
                <a:effectLst/>
                <a:latin typeface="+mj-lt"/>
                <a:ea typeface="Aptos" panose="020B0004020202020204" pitchFamily="34" charset="0"/>
                <a:cs typeface="Times New Roman"/>
              </a:rPr>
              <a:t>, K. (2007). An evaluation of post-adoption services. </a:t>
            </a:r>
            <a:r>
              <a:rPr lang="en-AU" sz="2400" i="1" kern="100">
                <a:effectLst/>
                <a:latin typeface="+mj-lt"/>
                <a:ea typeface="Aptos" panose="020B0004020202020204" pitchFamily="34" charset="0"/>
                <a:cs typeface="Times New Roman"/>
              </a:rPr>
              <a:t>Children and Youth Services Review, 29</a:t>
            </a:r>
            <a:r>
              <a:rPr lang="en-AU" sz="2400" kern="100">
                <a:effectLst/>
                <a:latin typeface="+mj-lt"/>
                <a:ea typeface="Aptos" panose="020B0004020202020204" pitchFamily="34" charset="0"/>
                <a:cs typeface="Times New Roman"/>
              </a:rPr>
              <a:t>(2), 162-179. https://doi.org/10.1016/j.childyouth.2006.06.003</a:t>
            </a:r>
            <a:endParaRPr lang="en-AU" sz="2400" kern="100">
              <a:effectLst/>
              <a:latin typeface="+mj-lt"/>
              <a:ea typeface="Aptos" panose="020B0004020202020204" pitchFamily="34" charset="0"/>
              <a:cs typeface="Times New Roman" panose="02020603050405020304" pitchFamily="18" charset="0"/>
            </a:endParaRPr>
          </a:p>
          <a:p>
            <a:pPr marL="457200" indent="-457200">
              <a:lnSpc>
                <a:spcPct val="115000"/>
              </a:lnSpc>
              <a:spcAft>
                <a:spcPts val="800"/>
              </a:spcAft>
            </a:pPr>
            <a:r>
              <a:rPr lang="en-AU" sz="2400" kern="100">
                <a:effectLst/>
                <a:latin typeface="+mj-lt"/>
                <a:ea typeface="Aptos" panose="020B0004020202020204" pitchFamily="34" charset="0"/>
                <a:cs typeface="Times New Roman" panose="02020603050405020304" pitchFamily="18" charset="0"/>
              </a:rPr>
              <a:t>Intercountry Adoptee and Family Support Service. (2020). Small Grants and Bursaries Guideline (pp. 1–5). Intercountry Adoptee and Family Support Service. https://www.communitygrants.gov.au/sites/default/files/documents/2022-06/3554-icafss-small-grants-and.pdf    </a:t>
            </a:r>
          </a:p>
          <a:p>
            <a:pPr marL="457200" indent="-457200">
              <a:lnSpc>
                <a:spcPct val="115000"/>
              </a:lnSpc>
              <a:spcAft>
                <a:spcPts val="800"/>
              </a:spcAft>
            </a:pPr>
            <a:r>
              <a:rPr lang="en-AU" sz="2400" kern="100" err="1">
                <a:effectLst/>
                <a:latin typeface="+mj-lt"/>
                <a:ea typeface="Aptos" panose="020B0004020202020204" pitchFamily="34" charset="0"/>
                <a:cs typeface="Times New Roman" panose="02020603050405020304" pitchFamily="18" charset="0"/>
              </a:rPr>
              <a:t>Kambouri</a:t>
            </a:r>
            <a:r>
              <a:rPr lang="en-AU" sz="2400" kern="100">
                <a:effectLst/>
                <a:latin typeface="+mj-lt"/>
                <a:ea typeface="Aptos" panose="020B0004020202020204" pitchFamily="34" charset="0"/>
                <a:cs typeface="Times New Roman" panose="02020603050405020304" pitchFamily="18" charset="0"/>
              </a:rPr>
              <a:t>, M., Curtis, F., </a:t>
            </a:r>
            <a:r>
              <a:rPr lang="en-AU" sz="2400" kern="100" err="1">
                <a:effectLst/>
                <a:latin typeface="+mj-lt"/>
                <a:ea typeface="Aptos" panose="020B0004020202020204" pitchFamily="34" charset="0"/>
                <a:cs typeface="Times New Roman" panose="02020603050405020304" pitchFamily="18" charset="0"/>
              </a:rPr>
              <a:t>Dimitriadi</a:t>
            </a:r>
            <a:r>
              <a:rPr lang="en-AU" sz="2400" kern="100">
                <a:effectLst/>
                <a:latin typeface="+mj-lt"/>
                <a:ea typeface="Aptos" panose="020B0004020202020204" pitchFamily="34" charset="0"/>
                <a:cs typeface="Times New Roman" panose="02020603050405020304" pitchFamily="18" charset="0"/>
              </a:rPr>
              <a:t>, Y., Ravenhill, M., &amp; Coleman, L. (2024). Exploring the Benefits and Challenges of a Support Service for Adoptive Parents: A Case Study of Evaluating the Adopter Champions Programme. </a:t>
            </a:r>
            <a:r>
              <a:rPr lang="en-AU" sz="2400" i="1" kern="100">
                <a:effectLst/>
                <a:latin typeface="+mj-lt"/>
                <a:ea typeface="Aptos" panose="020B0004020202020204" pitchFamily="34" charset="0"/>
                <a:cs typeface="Times New Roman" panose="02020603050405020304" pitchFamily="18" charset="0"/>
              </a:rPr>
              <a:t>Open Journal of Social Sciences, 12</a:t>
            </a:r>
            <a:r>
              <a:rPr lang="en-AU" sz="2400" kern="100">
                <a:effectLst/>
                <a:latin typeface="+mj-lt"/>
                <a:ea typeface="Aptos" panose="020B0004020202020204" pitchFamily="34" charset="0"/>
                <a:cs typeface="Times New Roman" panose="02020603050405020304" pitchFamily="18" charset="0"/>
              </a:rPr>
              <a:t>(3), 437-469. https://doi.org/10.4236/jss.2024.123029</a:t>
            </a:r>
          </a:p>
          <a:p>
            <a:pPr marL="457200" indent="-457200">
              <a:lnSpc>
                <a:spcPct val="115000"/>
              </a:lnSpc>
              <a:spcAft>
                <a:spcPts val="800"/>
              </a:spcAft>
            </a:pPr>
            <a:r>
              <a:rPr lang="en-AU" sz="2400" kern="100">
                <a:effectLst/>
                <a:latin typeface="+mj-lt"/>
                <a:ea typeface="Aptos" panose="020B0004020202020204" pitchFamily="34" charset="0"/>
                <a:cs typeface="Times New Roman" panose="02020603050405020304" pitchFamily="18" charset="0"/>
              </a:rPr>
              <a:t>Penner, J. (2023). Post-Adoption Services Provision: A Scoping Review. </a:t>
            </a:r>
            <a:r>
              <a:rPr lang="en-AU" sz="2400" i="1" kern="100">
                <a:effectLst/>
                <a:latin typeface="+mj-lt"/>
                <a:ea typeface="Aptos" panose="020B0004020202020204" pitchFamily="34" charset="0"/>
                <a:cs typeface="Times New Roman" panose="02020603050405020304" pitchFamily="18" charset="0"/>
              </a:rPr>
              <a:t>Adoption Quarterly</a:t>
            </a:r>
            <a:r>
              <a:rPr lang="en-AU" sz="2400" kern="100">
                <a:effectLst/>
                <a:latin typeface="+mj-lt"/>
                <a:ea typeface="Aptos" panose="020B0004020202020204" pitchFamily="34" charset="0"/>
                <a:cs typeface="Times New Roman" panose="02020603050405020304" pitchFamily="18" charset="0"/>
              </a:rPr>
              <a:t>, 1-30. https://doi.org/10.1080/10926755.2023.2176957</a:t>
            </a:r>
          </a:p>
          <a:p>
            <a:pPr marL="457200" indent="-457200">
              <a:lnSpc>
                <a:spcPct val="115000"/>
              </a:lnSpc>
              <a:spcAft>
                <a:spcPts val="800"/>
              </a:spcAft>
            </a:pPr>
            <a:r>
              <a:rPr lang="en-AU" sz="2400" kern="0">
                <a:effectLst/>
                <a:latin typeface="+mj-lt"/>
                <a:ea typeface="Times New Roman" panose="02020603050405020304" pitchFamily="18" charset="0"/>
                <a:cs typeface="Times New Roman" panose="02020603050405020304" pitchFamily="18" charset="0"/>
              </a:rPr>
              <a:t>r</a:t>
            </a:r>
            <a:r>
              <a:rPr lang="en-AU" sz="2400" kern="100">
                <a:effectLst/>
                <a:latin typeface="+mj-lt"/>
                <a:ea typeface="Aptos" panose="020B0004020202020204" pitchFamily="34" charset="0"/>
                <a:cs typeface="Times New Roman" panose="02020603050405020304" pitchFamily="18" charset="0"/>
              </a:rPr>
              <a:t>aisingchildren.net.au. (2006). Intercountry Adoptive Fathers [Online Image]. In raisingchildren.net.au. https://raisingchildren.net.au/grown-ups/family-diversity/parents-like-me/raising-adopted-children </a:t>
            </a:r>
          </a:p>
          <a:p>
            <a:pPr marL="457200" indent="-457200">
              <a:lnSpc>
                <a:spcPct val="115000"/>
              </a:lnSpc>
              <a:spcAft>
                <a:spcPts val="800"/>
              </a:spcAft>
            </a:pPr>
            <a:r>
              <a:rPr lang="en-AU" sz="2400" kern="100">
                <a:effectLst/>
                <a:latin typeface="+mj-lt"/>
                <a:ea typeface="Aptos" panose="020B0004020202020204" pitchFamily="34" charset="0"/>
                <a:cs typeface="Times New Roman" panose="02020603050405020304" pitchFamily="18" charset="0"/>
              </a:rPr>
              <a:t>Relationships Australia Victoria. (2024). Inte</a:t>
            </a:r>
            <a:r>
              <a:rPr lang="en-AU" sz="2400" i="1" kern="100">
                <a:effectLst/>
                <a:latin typeface="+mj-lt"/>
                <a:ea typeface="Aptos" panose="020B0004020202020204" pitchFamily="34" charset="0"/>
                <a:cs typeface="Times New Roman" panose="02020603050405020304" pitchFamily="18" charset="0"/>
              </a:rPr>
              <a:t>rcountry Adoptee and Family Support Service</a:t>
            </a:r>
            <a:r>
              <a:rPr lang="en-AU" sz="2400" kern="100">
                <a:effectLst/>
                <a:latin typeface="+mj-lt"/>
                <a:ea typeface="Aptos" panose="020B0004020202020204" pitchFamily="34" charset="0"/>
                <a:cs typeface="Times New Roman" panose="02020603050405020304" pitchFamily="18" charset="0"/>
              </a:rPr>
              <a:t>. Retrieved from Relationships Australia Victoria: https://www.relationshipsvictoria.org.au/intercountry-adoptee-family-support-service/</a:t>
            </a:r>
          </a:p>
          <a:p>
            <a:pPr marL="457200" indent="-457200">
              <a:lnSpc>
                <a:spcPct val="115000"/>
              </a:lnSpc>
              <a:spcAft>
                <a:spcPts val="800"/>
              </a:spcAft>
            </a:pPr>
            <a:r>
              <a:rPr lang="en-AU" sz="2400" kern="100" err="1">
                <a:effectLst/>
                <a:latin typeface="+mj-lt"/>
                <a:ea typeface="Aptos" panose="020B0004020202020204" pitchFamily="34" charset="0"/>
                <a:cs typeface="Times New Roman" panose="02020603050405020304" pitchFamily="18" charset="0"/>
              </a:rPr>
              <a:t>Tebbey</a:t>
            </a:r>
            <a:r>
              <a:rPr lang="en-AU" sz="2400" kern="100">
                <a:effectLst/>
                <a:latin typeface="+mj-lt"/>
                <a:ea typeface="Aptos" panose="020B0004020202020204" pitchFamily="34" charset="0"/>
                <a:cs typeface="Times New Roman" panose="02020603050405020304" pitchFamily="18" charset="0"/>
              </a:rPr>
              <a:t>, N. (2022, January 28). </a:t>
            </a:r>
            <a:r>
              <a:rPr lang="en-AU" sz="2400" i="1" kern="100">
                <a:effectLst/>
                <a:latin typeface="+mj-lt"/>
                <a:ea typeface="Aptos" panose="020B0004020202020204" pitchFamily="34" charset="0"/>
                <a:cs typeface="Times New Roman" panose="02020603050405020304" pitchFamily="18" charset="0"/>
              </a:rPr>
              <a:t>Relationships Australia - Budget 2022-2023 - Public Consultation - Pre-Budget Submissions.</a:t>
            </a:r>
            <a:r>
              <a:rPr lang="en-AU" sz="2400" kern="100">
                <a:effectLst/>
                <a:latin typeface="+mj-lt"/>
                <a:ea typeface="Aptos" panose="020B0004020202020204" pitchFamily="34" charset="0"/>
                <a:cs typeface="Times New Roman" panose="02020603050405020304" pitchFamily="18" charset="0"/>
              </a:rPr>
              <a:t> Retrieved from Treasury.gov.au: https://treasury.gov.au/sites/default/files/2022-03/258735_relationships_australia.pdf </a:t>
            </a:r>
          </a:p>
        </p:txBody>
      </p:sp>
    </p:spTree>
    <p:extLst>
      <p:ext uri="{BB962C8B-B14F-4D97-AF65-F5344CB8AC3E}">
        <p14:creationId xmlns:p14="http://schemas.microsoft.com/office/powerpoint/2010/main" val="53068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sp>
        <p:nvSpPr>
          <p:cNvPr id="4" name="TextBox 4"/>
          <p:cNvSpPr txBox="1"/>
          <p:nvPr/>
        </p:nvSpPr>
        <p:spPr>
          <a:xfrm>
            <a:off x="1504950" y="2021775"/>
            <a:ext cx="7848753" cy="1166538"/>
          </a:xfrm>
          <a:prstGeom prst="rect">
            <a:avLst/>
          </a:prstGeom>
        </p:spPr>
        <p:txBody>
          <a:bodyPr wrap="square" lIns="0" tIns="0" rIns="0" bIns="0" rtlCol="0" anchor="t">
            <a:spAutoFit/>
          </a:bodyPr>
          <a:lstStyle/>
          <a:p>
            <a:pPr>
              <a:lnSpc>
                <a:spcPts val="8730"/>
              </a:lnSpc>
            </a:pPr>
            <a:r>
              <a:rPr lang="en-US" sz="9000" b="1">
                <a:solidFill>
                  <a:srgbClr val="000000"/>
                </a:solidFill>
                <a:latin typeface="+mj-lt"/>
              </a:rPr>
              <a:t>Introduction</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AU"/>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AU"/>
          </a:p>
        </p:txBody>
      </p:sp>
      <p:sp>
        <p:nvSpPr>
          <p:cNvPr id="8" name="Freeform 8"/>
          <p:cNvSpPr/>
          <p:nvPr/>
        </p:nvSpPr>
        <p:spPr>
          <a:xfrm>
            <a:off x="9144000" y="8913586"/>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AU"/>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AU"/>
          </a:p>
        </p:txBody>
      </p:sp>
      <p:sp>
        <p:nvSpPr>
          <p:cNvPr id="11" name="TextBox 10">
            <a:extLst>
              <a:ext uri="{FF2B5EF4-FFF2-40B4-BE49-F238E27FC236}">
                <a16:creationId xmlns:a16="http://schemas.microsoft.com/office/drawing/2014/main" id="{7612ACD6-DF19-F366-5645-9719BB0D711B}"/>
              </a:ext>
            </a:extLst>
          </p:cNvPr>
          <p:cNvSpPr txBox="1"/>
          <p:nvPr/>
        </p:nvSpPr>
        <p:spPr>
          <a:xfrm>
            <a:off x="375397" y="9653051"/>
            <a:ext cx="2942330"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Isla, Hannah and Michael</a:t>
            </a:r>
            <a:endParaRPr lang="en-AU">
              <a:latin typeface="+mj-lt"/>
            </a:endParaRPr>
          </a:p>
        </p:txBody>
      </p:sp>
      <p:sp>
        <p:nvSpPr>
          <p:cNvPr id="14" name="TextBox 13">
            <a:extLst>
              <a:ext uri="{FF2B5EF4-FFF2-40B4-BE49-F238E27FC236}">
                <a16:creationId xmlns:a16="http://schemas.microsoft.com/office/drawing/2014/main" id="{2AB79A6A-53A4-1EEE-600A-84EEF1B1E0E9}"/>
              </a:ext>
            </a:extLst>
          </p:cNvPr>
          <p:cNvSpPr txBox="1"/>
          <p:nvPr/>
        </p:nvSpPr>
        <p:spPr>
          <a:xfrm>
            <a:off x="3413274" y="9654544"/>
            <a:ext cx="325789"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2</a:t>
            </a:r>
            <a:endParaRPr lang="en-AU">
              <a:latin typeface="+mj-lt"/>
            </a:endParaRPr>
          </a:p>
        </p:txBody>
      </p:sp>
      <p:sp>
        <p:nvSpPr>
          <p:cNvPr id="17" name="Freeform 9">
            <a:extLst>
              <a:ext uri="{FF2B5EF4-FFF2-40B4-BE49-F238E27FC236}">
                <a16:creationId xmlns:a16="http://schemas.microsoft.com/office/drawing/2014/main" id="{7D1EF1E2-2DCB-9C1D-9538-C518DF8EA41D}"/>
              </a:ext>
            </a:extLst>
          </p:cNvPr>
          <p:cNvSpPr/>
          <p:nvPr/>
        </p:nvSpPr>
        <p:spPr>
          <a:xfrm>
            <a:off x="5156348" y="-17382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AU"/>
          </a:p>
        </p:txBody>
      </p:sp>
      <p:pic>
        <p:nvPicPr>
          <p:cNvPr id="1026" name="Picture 2" descr="Relationships Australia Victoria | Family Counselling | Relationship  Counselling | Family Dispute Resolution | Mediation | Relationships  Australia Victoria">
            <a:extLst>
              <a:ext uri="{FF2B5EF4-FFF2-40B4-BE49-F238E27FC236}">
                <a16:creationId xmlns:a16="http://schemas.microsoft.com/office/drawing/2014/main" id="{916B2C02-8BB0-767C-DFCB-87FFFF509D2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1296" y="3534070"/>
            <a:ext cx="6626963" cy="1676875"/>
          </a:xfrm>
          <a:prstGeom prst="rect">
            <a:avLst/>
          </a:prstGeom>
          <a:noFill/>
          <a:extLst>
            <a:ext uri="{909E8E84-426E-40DD-AFC4-6F175D3DCCD1}">
              <a14:hiddenFill xmlns:a14="http://schemas.microsoft.com/office/drawing/2010/main">
                <a:solidFill>
                  <a:srgbClr val="FFFFFF"/>
                </a:solidFill>
              </a14:hiddenFill>
            </a:ext>
          </a:extLst>
        </p:spPr>
      </p:pic>
      <p:sp>
        <p:nvSpPr>
          <p:cNvPr id="15" name="Cloud 14">
            <a:extLst>
              <a:ext uri="{FF2B5EF4-FFF2-40B4-BE49-F238E27FC236}">
                <a16:creationId xmlns:a16="http://schemas.microsoft.com/office/drawing/2014/main" id="{D0BFEA57-BEDF-B989-F3F5-51015CB48024}"/>
              </a:ext>
            </a:extLst>
          </p:cNvPr>
          <p:cNvSpPr/>
          <p:nvPr/>
        </p:nvSpPr>
        <p:spPr>
          <a:xfrm>
            <a:off x="1504950" y="6227964"/>
            <a:ext cx="6222997" cy="2558142"/>
          </a:xfrm>
          <a:prstGeom prst="cloud">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4000" baseline="0">
                <a:solidFill>
                  <a:schemeClr val="tx1"/>
                </a:solidFill>
                <a:latin typeface="Calibri"/>
              </a:rPr>
              <a:t>Adoption families and intercountry adoption</a:t>
            </a:r>
            <a:r>
              <a:rPr lang="en-AU" sz="4000">
                <a:latin typeface="Calibri"/>
                <a:ea typeface="Calibri"/>
                <a:cs typeface="Calibri"/>
              </a:rPr>
              <a:t>​</a:t>
            </a:r>
            <a:endParaRPr lang="en-US"/>
          </a:p>
        </p:txBody>
      </p:sp>
      <p:sp>
        <p:nvSpPr>
          <p:cNvPr id="19" name="Cloud 18">
            <a:extLst>
              <a:ext uri="{FF2B5EF4-FFF2-40B4-BE49-F238E27FC236}">
                <a16:creationId xmlns:a16="http://schemas.microsoft.com/office/drawing/2014/main" id="{456018D4-E32D-8281-3773-6374578E3168}"/>
              </a:ext>
            </a:extLst>
          </p:cNvPr>
          <p:cNvSpPr/>
          <p:nvPr/>
        </p:nvSpPr>
        <p:spPr>
          <a:xfrm rot="10800000">
            <a:off x="8935356" y="5692323"/>
            <a:ext cx="4989286" cy="2848428"/>
          </a:xfrm>
          <a:prstGeom prst="cloud">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2B387E4-7210-7982-1845-584DD5D66381}"/>
              </a:ext>
            </a:extLst>
          </p:cNvPr>
          <p:cNvSpPr/>
          <p:nvPr/>
        </p:nvSpPr>
        <p:spPr>
          <a:xfrm>
            <a:off x="7228114" y="8229600"/>
            <a:ext cx="1828800" cy="763900"/>
          </a:xfrm>
          <a:custGeom>
            <a:avLst/>
            <a:gdLst>
              <a:gd name="connsiteX0" fmla="*/ 0 w 1828800"/>
              <a:gd name="connsiteY0" fmla="*/ 174171 h 763900"/>
              <a:gd name="connsiteX1" fmla="*/ 805543 w 1828800"/>
              <a:gd name="connsiteY1" fmla="*/ 762000 h 763900"/>
              <a:gd name="connsiteX2" fmla="*/ 1828800 w 1828800"/>
              <a:gd name="connsiteY2" fmla="*/ 0 h 763900"/>
            </a:gdLst>
            <a:ahLst/>
            <a:cxnLst>
              <a:cxn ang="0">
                <a:pos x="connsiteX0" y="connsiteY0"/>
              </a:cxn>
              <a:cxn ang="0">
                <a:pos x="connsiteX1" y="connsiteY1"/>
              </a:cxn>
              <a:cxn ang="0">
                <a:pos x="connsiteX2" y="connsiteY2"/>
              </a:cxn>
            </a:cxnLst>
            <a:rect l="l" t="t" r="r" b="b"/>
            <a:pathLst>
              <a:path w="1828800" h="763900">
                <a:moveTo>
                  <a:pt x="0" y="174171"/>
                </a:moveTo>
                <a:cubicBezTo>
                  <a:pt x="250371" y="482599"/>
                  <a:pt x="500743" y="791028"/>
                  <a:pt x="805543" y="762000"/>
                </a:cubicBezTo>
                <a:cubicBezTo>
                  <a:pt x="1110343" y="732972"/>
                  <a:pt x="1654629" y="130628"/>
                  <a:pt x="1828800" y="0"/>
                </a:cubicBezTo>
              </a:path>
            </a:pathLst>
          </a:cu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a:p>
        </p:txBody>
      </p:sp>
      <p:sp>
        <p:nvSpPr>
          <p:cNvPr id="21" name="TextBox 20">
            <a:extLst>
              <a:ext uri="{FF2B5EF4-FFF2-40B4-BE49-F238E27FC236}">
                <a16:creationId xmlns:a16="http://schemas.microsoft.com/office/drawing/2014/main" id="{F3FAAEA6-B666-4448-AE50-A12D515C081F}"/>
              </a:ext>
            </a:extLst>
          </p:cNvPr>
          <p:cNvSpPr txBox="1"/>
          <p:nvPr/>
        </p:nvSpPr>
        <p:spPr>
          <a:xfrm>
            <a:off x="9497786" y="6803571"/>
            <a:ext cx="385989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AU" sz="4000" baseline="0">
                <a:latin typeface="Calibri"/>
              </a:rPr>
              <a:t>Challenges faced</a:t>
            </a:r>
            <a:endParaRPr lang="en-US"/>
          </a:p>
        </p:txBody>
      </p:sp>
      <p:sp>
        <p:nvSpPr>
          <p:cNvPr id="22" name="Cloud 21">
            <a:extLst>
              <a:ext uri="{FF2B5EF4-FFF2-40B4-BE49-F238E27FC236}">
                <a16:creationId xmlns:a16="http://schemas.microsoft.com/office/drawing/2014/main" id="{20D3DA8B-39C1-1306-5C7F-A2D1B4D09919}"/>
              </a:ext>
            </a:extLst>
          </p:cNvPr>
          <p:cNvSpPr/>
          <p:nvPr/>
        </p:nvSpPr>
        <p:spPr>
          <a:xfrm rot="10800000">
            <a:off x="12037783" y="1555750"/>
            <a:ext cx="4989286" cy="2848428"/>
          </a:xfrm>
          <a:prstGeom prst="cloud">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7BCAD19-0CCC-9D6D-5D8C-48AAA9B0C436}"/>
              </a:ext>
            </a:extLst>
          </p:cNvPr>
          <p:cNvSpPr txBox="1"/>
          <p:nvPr/>
        </p:nvSpPr>
        <p:spPr>
          <a:xfrm>
            <a:off x="12827000" y="2322285"/>
            <a:ext cx="381453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Providing support services </a:t>
            </a:r>
            <a:endParaRPr lang="en-US" sz="4000"/>
          </a:p>
        </p:txBody>
      </p:sp>
      <p:sp>
        <p:nvSpPr>
          <p:cNvPr id="25" name="Freeform: Shape 24">
            <a:extLst>
              <a:ext uri="{FF2B5EF4-FFF2-40B4-BE49-F238E27FC236}">
                <a16:creationId xmlns:a16="http://schemas.microsoft.com/office/drawing/2014/main" id="{94FAA053-7525-B896-0429-063A95D927BD}"/>
              </a:ext>
            </a:extLst>
          </p:cNvPr>
          <p:cNvSpPr/>
          <p:nvPr/>
        </p:nvSpPr>
        <p:spPr>
          <a:xfrm>
            <a:off x="10196915" y="2786743"/>
            <a:ext cx="1712056" cy="3026228"/>
          </a:xfrm>
          <a:custGeom>
            <a:avLst/>
            <a:gdLst>
              <a:gd name="connsiteX0" fmla="*/ 296914 w 1712056"/>
              <a:gd name="connsiteY0" fmla="*/ 3026228 h 3026228"/>
              <a:gd name="connsiteX1" fmla="*/ 35656 w 1712056"/>
              <a:gd name="connsiteY1" fmla="*/ 2002971 h 3026228"/>
              <a:gd name="connsiteX2" fmla="*/ 993599 w 1712056"/>
              <a:gd name="connsiteY2" fmla="*/ 1415143 h 3026228"/>
              <a:gd name="connsiteX3" fmla="*/ 1320171 w 1712056"/>
              <a:gd name="connsiteY3" fmla="*/ 304800 h 3026228"/>
              <a:gd name="connsiteX4" fmla="*/ 1712056 w 1712056"/>
              <a:gd name="connsiteY4" fmla="*/ 0 h 3026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056" h="3026228">
                <a:moveTo>
                  <a:pt x="296914" y="3026228"/>
                </a:moveTo>
                <a:cubicBezTo>
                  <a:pt x="108228" y="2648856"/>
                  <a:pt x="-80458" y="2271485"/>
                  <a:pt x="35656" y="2002971"/>
                </a:cubicBezTo>
                <a:cubicBezTo>
                  <a:pt x="151770" y="1734457"/>
                  <a:pt x="779513" y="1698172"/>
                  <a:pt x="993599" y="1415143"/>
                </a:cubicBezTo>
                <a:cubicBezTo>
                  <a:pt x="1207685" y="1132114"/>
                  <a:pt x="1200428" y="540657"/>
                  <a:pt x="1320171" y="304800"/>
                </a:cubicBezTo>
                <a:cubicBezTo>
                  <a:pt x="1439914" y="68943"/>
                  <a:pt x="1575985" y="34471"/>
                  <a:pt x="1712056" y="0"/>
                </a:cubicBezTo>
              </a:path>
            </a:pathLst>
          </a:cu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a:solidFill>
                <a:schemeClr val="tx1"/>
              </a:solidFill>
            </a:endParaRPr>
          </a:p>
        </p:txBody>
      </p:sp>
      <p:sp>
        <p:nvSpPr>
          <p:cNvPr id="27" name="TextBox 26">
            <a:extLst>
              <a:ext uri="{FF2B5EF4-FFF2-40B4-BE49-F238E27FC236}">
                <a16:creationId xmlns:a16="http://schemas.microsoft.com/office/drawing/2014/main" id="{EA6B7B57-C66A-8C69-CC4D-6ADAF38B7D94}"/>
              </a:ext>
            </a:extLst>
          </p:cNvPr>
          <p:cNvSpPr txBox="1"/>
          <p:nvPr/>
        </p:nvSpPr>
        <p:spPr>
          <a:xfrm>
            <a:off x="1421296" y="5524290"/>
            <a:ext cx="3853542" cy="369332"/>
          </a:xfrm>
          <a:prstGeom prst="rect">
            <a:avLst/>
          </a:prstGeom>
          <a:noFill/>
        </p:spPr>
        <p:txBody>
          <a:bodyPr wrap="square">
            <a:spAutoFit/>
          </a:bodyPr>
          <a:lstStyle/>
          <a:p>
            <a:r>
              <a:rPr lang="en-US" sz="1800"/>
              <a:t>(Relationships Australia Victoria, 2024)</a:t>
            </a:r>
            <a:endParaRPr lang="en-A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sp>
        <p:nvSpPr>
          <p:cNvPr id="5" name="TextBox 5"/>
          <p:cNvSpPr txBox="1"/>
          <p:nvPr/>
        </p:nvSpPr>
        <p:spPr>
          <a:xfrm>
            <a:off x="8630264" y="2480630"/>
            <a:ext cx="8578444" cy="1161793"/>
          </a:xfrm>
          <a:prstGeom prst="rect">
            <a:avLst/>
          </a:prstGeom>
        </p:spPr>
        <p:txBody>
          <a:bodyPr wrap="square" lIns="0" tIns="0" rIns="0" bIns="0" rtlCol="0" anchor="t">
            <a:spAutoFit/>
          </a:bodyPr>
          <a:lstStyle/>
          <a:p>
            <a:pPr>
              <a:lnSpc>
                <a:spcPts val="8730"/>
              </a:lnSpc>
            </a:pPr>
            <a:r>
              <a:rPr lang="en-US" sz="9600" b="1">
                <a:solidFill>
                  <a:srgbClr val="000000"/>
                </a:solidFill>
                <a:latin typeface="+mj-lt"/>
              </a:rPr>
              <a:t>Aims &amp; Missions</a:t>
            </a:r>
          </a:p>
        </p:txBody>
      </p:sp>
      <p:sp>
        <p:nvSpPr>
          <p:cNvPr id="7" name="TextBox 6">
            <a:extLst>
              <a:ext uri="{FF2B5EF4-FFF2-40B4-BE49-F238E27FC236}">
                <a16:creationId xmlns:a16="http://schemas.microsoft.com/office/drawing/2014/main" id="{7BB79B94-E16F-9E9C-5A1D-B549BDC27803}"/>
              </a:ext>
            </a:extLst>
          </p:cNvPr>
          <p:cNvSpPr txBox="1"/>
          <p:nvPr/>
        </p:nvSpPr>
        <p:spPr>
          <a:xfrm>
            <a:off x="212504" y="9616412"/>
            <a:ext cx="598964"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Isla</a:t>
            </a:r>
            <a:endParaRPr lang="en-AU">
              <a:latin typeface="+mj-lt"/>
            </a:endParaRPr>
          </a:p>
        </p:txBody>
      </p:sp>
      <p:sp>
        <p:nvSpPr>
          <p:cNvPr id="9" name="TextBox 8">
            <a:extLst>
              <a:ext uri="{FF2B5EF4-FFF2-40B4-BE49-F238E27FC236}">
                <a16:creationId xmlns:a16="http://schemas.microsoft.com/office/drawing/2014/main" id="{FDA9E5ED-0A86-DB6D-2A77-6DC140D1875F}"/>
              </a:ext>
            </a:extLst>
          </p:cNvPr>
          <p:cNvSpPr txBox="1"/>
          <p:nvPr/>
        </p:nvSpPr>
        <p:spPr>
          <a:xfrm>
            <a:off x="935484" y="9616412"/>
            <a:ext cx="325789" cy="369332"/>
          </a:xfrm>
          <a:prstGeom prst="rect">
            <a:avLst/>
          </a:prstGeom>
          <a:solidFill>
            <a:schemeClr val="tx2">
              <a:lumMod val="40000"/>
              <a:lumOff val="60000"/>
            </a:schemeClr>
          </a:solidFill>
        </p:spPr>
        <p:txBody>
          <a:bodyPr wrap="square" rtlCol="0">
            <a:spAutoFit/>
          </a:bodyPr>
          <a:lstStyle/>
          <a:p>
            <a:r>
              <a:rPr lang="en-US" spc="119">
                <a:solidFill>
                  <a:srgbClr val="000000"/>
                </a:solidFill>
                <a:latin typeface="+mj-lt"/>
              </a:rPr>
              <a:t>3</a:t>
            </a:r>
            <a:endParaRPr lang="en-AU">
              <a:latin typeface="+mj-lt"/>
            </a:endParaRPr>
          </a:p>
        </p:txBody>
      </p:sp>
      <p:sp>
        <p:nvSpPr>
          <p:cNvPr id="10" name="TextBox 9">
            <a:extLst>
              <a:ext uri="{FF2B5EF4-FFF2-40B4-BE49-F238E27FC236}">
                <a16:creationId xmlns:a16="http://schemas.microsoft.com/office/drawing/2014/main" id="{01DFDD79-D327-BA07-6D66-0B4E0FD265AB}"/>
              </a:ext>
            </a:extLst>
          </p:cNvPr>
          <p:cNvSpPr txBox="1"/>
          <p:nvPr/>
        </p:nvSpPr>
        <p:spPr>
          <a:xfrm>
            <a:off x="8659015" y="3866227"/>
            <a:ext cx="8025037" cy="3539430"/>
          </a:xfrm>
          <a:prstGeom prst="rect">
            <a:avLst/>
          </a:prstGeom>
          <a:noFill/>
          <a:ln>
            <a:noFill/>
          </a:ln>
        </p:spPr>
        <p:txBody>
          <a:bodyPr wrap="square" rtlCol="0">
            <a:spAutoFit/>
          </a:bodyPr>
          <a:lstStyle/>
          <a:p>
            <a:r>
              <a:rPr lang="en-AU" sz="4000"/>
              <a:t>Relationships Australia aims to support families who have undertaken an intercountry adoption or been adopted, through the challenges that may arise </a:t>
            </a:r>
            <a:r>
              <a:rPr lang="en-AU" sz="2400"/>
              <a:t>(Relationships Australia Victoria, 2024).</a:t>
            </a:r>
            <a:endParaRPr lang="en-AU" sz="4000"/>
          </a:p>
        </p:txBody>
      </p:sp>
      <p:sp>
        <p:nvSpPr>
          <p:cNvPr id="14" name="Freeform 8">
            <a:extLst>
              <a:ext uri="{FF2B5EF4-FFF2-40B4-BE49-F238E27FC236}">
                <a16:creationId xmlns:a16="http://schemas.microsoft.com/office/drawing/2014/main" id="{BF3AA889-BFD9-6445-A654-2B54853E25AF}"/>
              </a:ext>
            </a:extLst>
          </p:cNvPr>
          <p:cNvSpPr/>
          <p:nvPr/>
        </p:nvSpPr>
        <p:spPr>
          <a:xfrm>
            <a:off x="808282" y="1916578"/>
            <a:ext cx="7180815" cy="6064309"/>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AU"/>
          </a:p>
        </p:txBody>
      </p:sp>
      <p:pic>
        <p:nvPicPr>
          <p:cNvPr id="1026" name="Picture 2" descr="Adoption &amp; raising adopted children | Raising Children Network">
            <a:extLst>
              <a:ext uri="{FF2B5EF4-FFF2-40B4-BE49-F238E27FC236}">
                <a16:creationId xmlns:a16="http://schemas.microsoft.com/office/drawing/2014/main" id="{A5DB02CB-3AD2-ACAB-EF3A-BAE5D34A3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9761" y="2480630"/>
            <a:ext cx="6074261" cy="4555696"/>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9402F05-ECF5-BF0B-44A8-F41CAD4E893B}"/>
              </a:ext>
            </a:extLst>
          </p:cNvPr>
          <p:cNvSpPr txBox="1"/>
          <p:nvPr/>
        </p:nvSpPr>
        <p:spPr>
          <a:xfrm>
            <a:off x="1349761" y="8073780"/>
            <a:ext cx="3098681" cy="379387"/>
          </a:xfrm>
          <a:prstGeom prst="rect">
            <a:avLst/>
          </a:prstGeom>
          <a:noFill/>
        </p:spPr>
        <p:txBody>
          <a:bodyPr wrap="square">
            <a:spAutoFit/>
          </a:bodyPr>
          <a:lstStyle/>
          <a:p>
            <a:r>
              <a:rPr lang="en-AU" sz="1800" b="0" i="0">
                <a:solidFill>
                  <a:srgbClr val="000000"/>
                </a:solidFill>
                <a:effectLst/>
                <a:latin typeface="+mj-lt"/>
              </a:rPr>
              <a:t>(raisingchildren.net.au, 2006) </a:t>
            </a:r>
            <a:endParaRPr lang="en-AU">
              <a:latin typeface="+mj-lt"/>
            </a:endParaRPr>
          </a:p>
        </p:txBody>
      </p:sp>
      <p:sp>
        <p:nvSpPr>
          <p:cNvPr id="6" name="Freeform 7">
            <a:extLst>
              <a:ext uri="{FF2B5EF4-FFF2-40B4-BE49-F238E27FC236}">
                <a16:creationId xmlns:a16="http://schemas.microsoft.com/office/drawing/2014/main" id="{31BA0007-5596-700D-2D51-A4B192751D40}"/>
              </a:ext>
            </a:extLst>
          </p:cNvPr>
          <p:cNvSpPr/>
          <p:nvPr/>
        </p:nvSpPr>
        <p:spPr>
          <a:xfrm>
            <a:off x="-519697" y="-763711"/>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AU"/>
          </a:p>
        </p:txBody>
      </p:sp>
      <p:sp>
        <p:nvSpPr>
          <p:cNvPr id="11" name="Freeform 8">
            <a:extLst>
              <a:ext uri="{FF2B5EF4-FFF2-40B4-BE49-F238E27FC236}">
                <a16:creationId xmlns:a16="http://schemas.microsoft.com/office/drawing/2014/main" id="{D582AF2F-6754-2820-A0E1-E9FB7586E2C6}"/>
              </a:ext>
            </a:extLst>
          </p:cNvPr>
          <p:cNvSpPr/>
          <p:nvPr/>
        </p:nvSpPr>
        <p:spPr>
          <a:xfrm>
            <a:off x="15167919" y="783237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AU"/>
          </a:p>
        </p:txBody>
      </p:sp>
      <p:sp>
        <p:nvSpPr>
          <p:cNvPr id="4" name="Freeform 19">
            <a:extLst>
              <a:ext uri="{FF2B5EF4-FFF2-40B4-BE49-F238E27FC236}">
                <a16:creationId xmlns:a16="http://schemas.microsoft.com/office/drawing/2014/main" id="{9AFAD329-8C27-5A33-F748-6C108F45163C}"/>
              </a:ext>
            </a:extLst>
          </p:cNvPr>
          <p:cNvSpPr/>
          <p:nvPr/>
        </p:nvSpPr>
        <p:spPr>
          <a:xfrm>
            <a:off x="8275586" y="1829801"/>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AU"/>
          </a:p>
        </p:txBody>
      </p:sp>
    </p:spTree>
    <p:extLst>
      <p:ext uri="{BB962C8B-B14F-4D97-AF65-F5344CB8AC3E}">
        <p14:creationId xmlns:p14="http://schemas.microsoft.com/office/powerpoint/2010/main" val="703489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AU"/>
          </a:p>
        </p:txBody>
      </p:sp>
      <p:sp>
        <p:nvSpPr>
          <p:cNvPr id="5" name="TextBox 5"/>
          <p:cNvSpPr txBox="1"/>
          <p:nvPr/>
        </p:nvSpPr>
        <p:spPr>
          <a:xfrm>
            <a:off x="1474182" y="2225025"/>
            <a:ext cx="8092094" cy="1166538"/>
          </a:xfrm>
          <a:prstGeom prst="rect">
            <a:avLst/>
          </a:prstGeom>
        </p:spPr>
        <p:txBody>
          <a:bodyPr lIns="0" tIns="0" rIns="0" bIns="0" rtlCol="0" anchor="t">
            <a:spAutoFit/>
          </a:bodyPr>
          <a:lstStyle/>
          <a:p>
            <a:pPr>
              <a:lnSpc>
                <a:spcPts val="8730"/>
              </a:lnSpc>
            </a:pPr>
            <a:r>
              <a:rPr lang="en-US" sz="9000" b="1">
                <a:solidFill>
                  <a:srgbClr val="000000"/>
                </a:solidFill>
                <a:latin typeface="+mj-lt"/>
              </a:rPr>
              <a:t>Funding</a:t>
            </a:r>
          </a:p>
        </p:txBody>
      </p:sp>
      <p:sp>
        <p:nvSpPr>
          <p:cNvPr id="6" name="TextBox 6"/>
          <p:cNvSpPr txBox="1"/>
          <p:nvPr/>
        </p:nvSpPr>
        <p:spPr>
          <a:xfrm>
            <a:off x="1574758" y="3640666"/>
            <a:ext cx="7707571" cy="4185761"/>
          </a:xfrm>
          <a:prstGeom prst="rect">
            <a:avLst/>
          </a:prstGeom>
        </p:spPr>
        <p:txBody>
          <a:bodyPr lIns="0" tIns="0" rIns="0" bIns="0" rtlCol="0" anchor="t">
            <a:spAutoFit/>
          </a:bodyPr>
          <a:lstStyle/>
          <a:p>
            <a:pPr marL="0" lvl="0" indent="0">
              <a:spcBef>
                <a:spcPct val="0"/>
              </a:spcBef>
            </a:pPr>
            <a:r>
              <a:rPr lang="en-US" sz="4000"/>
              <a:t>Relationships Australia is funded by the Commonwealth of Australia  </a:t>
            </a:r>
            <a:r>
              <a:rPr lang="en-US" sz="2400"/>
              <a:t>(Relationships Australia Victoria, 2024). </a:t>
            </a:r>
          </a:p>
          <a:p>
            <a:pPr marL="0" lvl="0" indent="0">
              <a:spcBef>
                <a:spcPct val="0"/>
              </a:spcBef>
            </a:pPr>
            <a:endParaRPr lang="en-US" sz="2400"/>
          </a:p>
          <a:p>
            <a:pPr marL="0" lvl="0" indent="0">
              <a:spcBef>
                <a:spcPct val="0"/>
              </a:spcBef>
            </a:pPr>
            <a:r>
              <a:rPr lang="en-US" sz="4000"/>
              <a:t>Their funding is administered through the Australian Government Department of Social Services </a:t>
            </a:r>
            <a:r>
              <a:rPr lang="en-US" sz="2400"/>
              <a:t>(</a:t>
            </a:r>
            <a:r>
              <a:rPr lang="en-US" sz="2400" err="1"/>
              <a:t>Tebbey</a:t>
            </a:r>
            <a:r>
              <a:rPr lang="en-US" sz="2400"/>
              <a:t>, 2022).</a:t>
            </a:r>
            <a:endParaRPr lang="en-US" sz="4000"/>
          </a:p>
        </p:txBody>
      </p:sp>
      <p:sp>
        <p:nvSpPr>
          <p:cNvPr id="7" name="TextBox 6">
            <a:extLst>
              <a:ext uri="{FF2B5EF4-FFF2-40B4-BE49-F238E27FC236}">
                <a16:creationId xmlns:a16="http://schemas.microsoft.com/office/drawing/2014/main" id="{6A7CCD52-650C-1563-F11E-D8F4B60F4C31}"/>
              </a:ext>
            </a:extLst>
          </p:cNvPr>
          <p:cNvSpPr txBox="1"/>
          <p:nvPr/>
        </p:nvSpPr>
        <p:spPr>
          <a:xfrm>
            <a:off x="250892" y="9621491"/>
            <a:ext cx="633132"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Isla</a:t>
            </a:r>
            <a:endParaRPr lang="en-AU">
              <a:latin typeface="+mj-lt"/>
            </a:endParaRPr>
          </a:p>
        </p:txBody>
      </p:sp>
      <p:sp>
        <p:nvSpPr>
          <p:cNvPr id="9" name="TextBox 8">
            <a:extLst>
              <a:ext uri="{FF2B5EF4-FFF2-40B4-BE49-F238E27FC236}">
                <a16:creationId xmlns:a16="http://schemas.microsoft.com/office/drawing/2014/main" id="{2165BBC5-823B-E5CC-6D5B-516F0656E91E}"/>
              </a:ext>
            </a:extLst>
          </p:cNvPr>
          <p:cNvSpPr txBox="1"/>
          <p:nvPr/>
        </p:nvSpPr>
        <p:spPr>
          <a:xfrm>
            <a:off x="972022" y="9621491"/>
            <a:ext cx="325789" cy="369332"/>
          </a:xfrm>
          <a:prstGeom prst="rect">
            <a:avLst/>
          </a:prstGeom>
          <a:solidFill>
            <a:schemeClr val="tx2">
              <a:lumMod val="40000"/>
              <a:lumOff val="60000"/>
            </a:schemeClr>
          </a:solidFill>
        </p:spPr>
        <p:txBody>
          <a:bodyPr wrap="square" rtlCol="0">
            <a:spAutoFit/>
          </a:bodyPr>
          <a:lstStyle/>
          <a:p>
            <a:r>
              <a:rPr lang="en-AU">
                <a:latin typeface="+mj-lt"/>
              </a:rPr>
              <a:t>4</a:t>
            </a:r>
          </a:p>
        </p:txBody>
      </p:sp>
      <p:pic>
        <p:nvPicPr>
          <p:cNvPr id="12" name="Graphic 11" descr="Bank outline">
            <a:extLst>
              <a:ext uri="{FF2B5EF4-FFF2-40B4-BE49-F238E27FC236}">
                <a16:creationId xmlns:a16="http://schemas.microsoft.com/office/drawing/2014/main" id="{D04E2488-AF71-E911-7ACD-99BD92EDFE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87476" y="2343576"/>
            <a:ext cx="5599848" cy="55998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9018"/>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sp>
        <p:nvSpPr>
          <p:cNvPr id="3" name="TextBox 3"/>
          <p:cNvSpPr txBox="1"/>
          <p:nvPr/>
        </p:nvSpPr>
        <p:spPr>
          <a:xfrm>
            <a:off x="1442587" y="3561459"/>
            <a:ext cx="7156089" cy="3347070"/>
          </a:xfrm>
          <a:prstGeom prst="rect">
            <a:avLst/>
          </a:prstGeom>
        </p:spPr>
        <p:txBody>
          <a:bodyPr wrap="square" lIns="0" tIns="0" rIns="0" bIns="0" rtlCol="0" anchor="t">
            <a:spAutoFit/>
          </a:bodyPr>
          <a:lstStyle/>
          <a:p>
            <a:pPr>
              <a:lnSpc>
                <a:spcPts val="8730"/>
              </a:lnSpc>
            </a:pPr>
            <a:r>
              <a:rPr lang="en-US" sz="8000" b="1">
                <a:solidFill>
                  <a:srgbClr val="000000"/>
                </a:solidFill>
                <a:latin typeface="+mj-lt"/>
                <a:cs typeface="Calibri"/>
              </a:rPr>
              <a:t>Strengths of Relationships Australia</a:t>
            </a:r>
          </a:p>
        </p:txBody>
      </p:sp>
      <p:grpSp>
        <p:nvGrpSpPr>
          <p:cNvPr id="5" name="Group 5"/>
          <p:cNvGrpSpPr/>
          <p:nvPr/>
        </p:nvGrpSpPr>
        <p:grpSpPr>
          <a:xfrm>
            <a:off x="9975489" y="1168245"/>
            <a:ext cx="7398111" cy="2563544"/>
            <a:chOff x="0" y="-675"/>
            <a:chExt cx="2342659" cy="858167"/>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chemeClr val="tx2">
                <a:lumMod val="20000"/>
                <a:lumOff val="80000"/>
              </a:schemeClr>
            </a:solidFill>
            <a:ln>
              <a:solidFill>
                <a:schemeClr val="tx1"/>
              </a:solidFill>
            </a:ln>
          </p:spPr>
          <p:txBody>
            <a:bodyPr/>
            <a:lstStyle/>
            <a:p>
              <a:endParaRPr lang="en-AU"/>
            </a:p>
          </p:txBody>
        </p:sp>
        <p:sp>
          <p:nvSpPr>
            <p:cNvPr id="7" name="TextBox 7"/>
            <p:cNvSpPr txBox="1"/>
            <p:nvPr/>
          </p:nvSpPr>
          <p:spPr>
            <a:xfrm>
              <a:off x="0" y="-675"/>
              <a:ext cx="2342659" cy="858167"/>
            </a:xfrm>
            <a:prstGeom prst="rect">
              <a:avLst/>
            </a:prstGeom>
            <a:solidFill>
              <a:schemeClr val="tx2">
                <a:lumMod val="20000"/>
                <a:lumOff val="80000"/>
              </a:schemeClr>
            </a:solidFill>
            <a:ln>
              <a:solidFill>
                <a:schemeClr val="tx1"/>
              </a:solidFill>
            </a:ln>
          </p:spPr>
          <p:txBody>
            <a:bodyPr lIns="50800" tIns="50800" rIns="50800" bIns="50800" rtlCol="0" anchor="ctr"/>
            <a:lstStyle/>
            <a:p>
              <a:pPr algn="ctr">
                <a:lnSpc>
                  <a:spcPts val="1925"/>
                </a:lnSpc>
              </a:pPr>
              <a:endParaRPr/>
            </a:p>
          </p:txBody>
        </p:sp>
      </p:grpSp>
      <p:sp>
        <p:nvSpPr>
          <p:cNvPr id="8" name="TextBox 8"/>
          <p:cNvSpPr txBox="1"/>
          <p:nvPr/>
        </p:nvSpPr>
        <p:spPr>
          <a:xfrm>
            <a:off x="10491672" y="2024301"/>
            <a:ext cx="1232573" cy="1034423"/>
          </a:xfrm>
          <a:prstGeom prst="rect">
            <a:avLst/>
          </a:prstGeom>
        </p:spPr>
        <p:txBody>
          <a:bodyPr wrap="square" lIns="0" tIns="0" rIns="0" bIns="0" rtlCol="0" anchor="t">
            <a:spAutoFit/>
          </a:bodyPr>
          <a:lstStyle/>
          <a:p>
            <a:pPr>
              <a:lnSpc>
                <a:spcPts val="7680"/>
              </a:lnSpc>
            </a:pPr>
            <a:r>
              <a:rPr lang="en-US" sz="8800" b="1" spc="-656">
                <a:solidFill>
                  <a:srgbClr val="000000"/>
                </a:solidFill>
                <a:latin typeface="+mj-lt"/>
              </a:rPr>
              <a:t>01.</a:t>
            </a:r>
          </a:p>
        </p:txBody>
      </p:sp>
      <p:grpSp>
        <p:nvGrpSpPr>
          <p:cNvPr id="9" name="Group 9"/>
          <p:cNvGrpSpPr/>
          <p:nvPr/>
        </p:nvGrpSpPr>
        <p:grpSpPr>
          <a:xfrm>
            <a:off x="9975489" y="3862348"/>
            <a:ext cx="7398111"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chemeClr val="tx2">
                <a:lumMod val="40000"/>
                <a:lumOff val="60000"/>
              </a:schemeClr>
            </a:solidFill>
            <a:ln>
              <a:solidFill>
                <a:schemeClr val="tx1"/>
              </a:solidFill>
            </a:ln>
          </p:spPr>
          <p:txBody>
            <a:bodyPr/>
            <a:lstStyle/>
            <a:p>
              <a:endParaRPr lang="en-AU"/>
            </a:p>
          </p:txBody>
        </p:sp>
        <p:sp>
          <p:nvSpPr>
            <p:cNvPr id="11" name="TextBox 11"/>
            <p:cNvSpPr txBox="1"/>
            <p:nvPr/>
          </p:nvSpPr>
          <p:spPr>
            <a:xfrm>
              <a:off x="0" y="0"/>
              <a:ext cx="2342659" cy="857492"/>
            </a:xfrm>
            <a:prstGeom prst="rect">
              <a:avLst/>
            </a:prstGeom>
            <a:solidFill>
              <a:schemeClr val="tx2">
                <a:lumMod val="40000"/>
                <a:lumOff val="60000"/>
              </a:schemeClr>
            </a:solidFill>
            <a:ln>
              <a:solidFill>
                <a:schemeClr val="tx1"/>
              </a:solidFill>
            </a:ln>
          </p:spPr>
          <p:txBody>
            <a:bodyPr lIns="50800" tIns="50800" rIns="50800" bIns="50800" rtlCol="0" anchor="ctr"/>
            <a:lstStyle/>
            <a:p>
              <a:pPr algn="ctr">
                <a:lnSpc>
                  <a:spcPts val="1925"/>
                </a:lnSpc>
              </a:pPr>
              <a:endParaRPr/>
            </a:p>
          </p:txBody>
        </p:sp>
      </p:grpSp>
      <p:grpSp>
        <p:nvGrpSpPr>
          <p:cNvPr id="12" name="Group 12"/>
          <p:cNvGrpSpPr/>
          <p:nvPr/>
        </p:nvGrpSpPr>
        <p:grpSpPr>
          <a:xfrm>
            <a:off x="9975489" y="6554436"/>
            <a:ext cx="7398111" cy="2564318"/>
            <a:chOff x="0" y="-934"/>
            <a:chExt cx="2342659" cy="858426"/>
          </a:xfrm>
        </p:grpSpPr>
        <p:sp>
          <p:nvSpPr>
            <p:cNvPr id="13" name="Freeform 13"/>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chemeClr val="tx2">
                <a:lumMod val="60000"/>
                <a:lumOff val="40000"/>
              </a:schemeClr>
            </a:solidFill>
            <a:ln>
              <a:solidFill>
                <a:schemeClr val="tx1"/>
              </a:solidFill>
            </a:ln>
          </p:spPr>
          <p:txBody>
            <a:bodyPr/>
            <a:lstStyle/>
            <a:p>
              <a:endParaRPr lang="en-AU"/>
            </a:p>
          </p:txBody>
        </p:sp>
        <p:sp>
          <p:nvSpPr>
            <p:cNvPr id="14" name="TextBox 14"/>
            <p:cNvSpPr txBox="1"/>
            <p:nvPr/>
          </p:nvSpPr>
          <p:spPr>
            <a:xfrm>
              <a:off x="0" y="-934"/>
              <a:ext cx="2342659" cy="858426"/>
            </a:xfrm>
            <a:prstGeom prst="rect">
              <a:avLst/>
            </a:prstGeom>
            <a:solidFill>
              <a:schemeClr val="tx2">
                <a:lumMod val="60000"/>
                <a:lumOff val="40000"/>
              </a:schemeClr>
            </a:solidFill>
            <a:ln>
              <a:solidFill>
                <a:schemeClr val="tx1"/>
              </a:solidFill>
            </a:ln>
          </p:spPr>
          <p:txBody>
            <a:bodyPr lIns="50800" tIns="50800" rIns="50800" bIns="50800" rtlCol="0" anchor="ctr"/>
            <a:lstStyle/>
            <a:p>
              <a:pPr algn="ctr">
                <a:lnSpc>
                  <a:spcPts val="1925"/>
                </a:lnSpc>
              </a:pPr>
              <a:endParaRPr/>
            </a:p>
          </p:txBody>
        </p:sp>
      </p:grpSp>
      <p:sp>
        <p:nvSpPr>
          <p:cNvPr id="15" name="TextBox 15"/>
          <p:cNvSpPr txBox="1"/>
          <p:nvPr/>
        </p:nvSpPr>
        <p:spPr>
          <a:xfrm>
            <a:off x="10491672" y="4717783"/>
            <a:ext cx="1232573" cy="1034423"/>
          </a:xfrm>
          <a:prstGeom prst="rect">
            <a:avLst/>
          </a:prstGeom>
        </p:spPr>
        <p:txBody>
          <a:bodyPr wrap="square" lIns="0" tIns="0" rIns="0" bIns="0" rtlCol="0" anchor="t">
            <a:spAutoFit/>
          </a:bodyPr>
          <a:lstStyle/>
          <a:p>
            <a:pPr>
              <a:lnSpc>
                <a:spcPts val="7680"/>
              </a:lnSpc>
            </a:pPr>
            <a:r>
              <a:rPr lang="en-US" sz="8800" b="1" spc="-656">
                <a:solidFill>
                  <a:srgbClr val="000000"/>
                </a:solidFill>
                <a:latin typeface="+mj-lt"/>
              </a:rPr>
              <a:t>02.</a:t>
            </a:r>
          </a:p>
        </p:txBody>
      </p:sp>
      <p:sp>
        <p:nvSpPr>
          <p:cNvPr id="16" name="TextBox 16"/>
          <p:cNvSpPr txBox="1"/>
          <p:nvPr/>
        </p:nvSpPr>
        <p:spPr>
          <a:xfrm>
            <a:off x="10491672" y="7411266"/>
            <a:ext cx="1232573" cy="1034423"/>
          </a:xfrm>
          <a:prstGeom prst="rect">
            <a:avLst/>
          </a:prstGeom>
        </p:spPr>
        <p:txBody>
          <a:bodyPr wrap="square" lIns="0" tIns="0" rIns="0" bIns="0" rtlCol="0" anchor="t">
            <a:spAutoFit/>
          </a:bodyPr>
          <a:lstStyle/>
          <a:p>
            <a:pPr>
              <a:lnSpc>
                <a:spcPts val="7680"/>
              </a:lnSpc>
            </a:pPr>
            <a:r>
              <a:rPr lang="en-US" sz="8800" b="1" spc="-656">
                <a:solidFill>
                  <a:srgbClr val="000000"/>
                </a:solidFill>
                <a:latin typeface="+mj-lt"/>
              </a:rPr>
              <a:t>03.</a:t>
            </a:r>
          </a:p>
        </p:txBody>
      </p:sp>
      <p:sp>
        <p:nvSpPr>
          <p:cNvPr id="20" name="Freeform 20"/>
          <p:cNvSpPr/>
          <p:nvPr/>
        </p:nvSpPr>
        <p:spPr>
          <a:xfrm>
            <a:off x="-818675" y="8534413"/>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1" name="Freeform 21"/>
          <p:cNvSpPr/>
          <p:nvPr/>
        </p:nvSpPr>
        <p:spPr>
          <a:xfrm>
            <a:off x="6758906" y="-1700639"/>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AU"/>
          </a:p>
        </p:txBody>
      </p:sp>
      <p:sp>
        <p:nvSpPr>
          <p:cNvPr id="22" name="Freeform 22"/>
          <p:cNvSpPr/>
          <p:nvPr/>
        </p:nvSpPr>
        <p:spPr>
          <a:xfrm>
            <a:off x="16050412" y="8070134"/>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AU"/>
          </a:p>
        </p:txBody>
      </p:sp>
      <p:sp>
        <p:nvSpPr>
          <p:cNvPr id="23" name="Freeform 23"/>
          <p:cNvSpPr/>
          <p:nvPr/>
        </p:nvSpPr>
        <p:spPr>
          <a:xfrm>
            <a:off x="-323408" y="-775304"/>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AU"/>
          </a:p>
        </p:txBody>
      </p:sp>
      <p:sp>
        <p:nvSpPr>
          <p:cNvPr id="24" name="TextBox 23">
            <a:extLst>
              <a:ext uri="{FF2B5EF4-FFF2-40B4-BE49-F238E27FC236}">
                <a16:creationId xmlns:a16="http://schemas.microsoft.com/office/drawing/2014/main" id="{9266C7FC-78E4-B2B7-B963-722C2E68ECF0}"/>
              </a:ext>
            </a:extLst>
          </p:cNvPr>
          <p:cNvSpPr txBox="1"/>
          <p:nvPr/>
        </p:nvSpPr>
        <p:spPr>
          <a:xfrm>
            <a:off x="340011" y="9709069"/>
            <a:ext cx="633132"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Isla</a:t>
            </a:r>
            <a:endParaRPr lang="en-AU">
              <a:latin typeface="+mj-lt"/>
            </a:endParaRPr>
          </a:p>
        </p:txBody>
      </p:sp>
      <p:sp>
        <p:nvSpPr>
          <p:cNvPr id="26" name="TextBox 25">
            <a:extLst>
              <a:ext uri="{FF2B5EF4-FFF2-40B4-BE49-F238E27FC236}">
                <a16:creationId xmlns:a16="http://schemas.microsoft.com/office/drawing/2014/main" id="{EEB97AD9-7A56-7D16-D07E-4833C6CA64DD}"/>
              </a:ext>
            </a:extLst>
          </p:cNvPr>
          <p:cNvSpPr txBox="1"/>
          <p:nvPr/>
        </p:nvSpPr>
        <p:spPr>
          <a:xfrm>
            <a:off x="1116798" y="9709069"/>
            <a:ext cx="325789" cy="369332"/>
          </a:xfrm>
          <a:prstGeom prst="rect">
            <a:avLst/>
          </a:prstGeom>
          <a:solidFill>
            <a:schemeClr val="tx2">
              <a:lumMod val="40000"/>
              <a:lumOff val="60000"/>
            </a:schemeClr>
          </a:solidFill>
        </p:spPr>
        <p:txBody>
          <a:bodyPr wrap="square" rtlCol="0">
            <a:spAutoFit/>
          </a:bodyPr>
          <a:lstStyle/>
          <a:p>
            <a:r>
              <a:rPr lang="en-US" spc="119">
                <a:solidFill>
                  <a:srgbClr val="000000"/>
                </a:solidFill>
                <a:latin typeface="+mj-lt"/>
              </a:rPr>
              <a:t>5</a:t>
            </a:r>
            <a:endParaRPr lang="en-AU">
              <a:latin typeface="+mj-lt"/>
            </a:endParaRPr>
          </a:p>
        </p:txBody>
      </p:sp>
      <p:sp>
        <p:nvSpPr>
          <p:cNvPr id="25" name="TextBox 24">
            <a:extLst>
              <a:ext uri="{FF2B5EF4-FFF2-40B4-BE49-F238E27FC236}">
                <a16:creationId xmlns:a16="http://schemas.microsoft.com/office/drawing/2014/main" id="{A7076103-1EF5-BCCC-D095-97C52BE28F7A}"/>
              </a:ext>
            </a:extLst>
          </p:cNvPr>
          <p:cNvSpPr txBox="1"/>
          <p:nvPr/>
        </p:nvSpPr>
        <p:spPr>
          <a:xfrm>
            <a:off x="12047652" y="1809524"/>
            <a:ext cx="4868561" cy="1261884"/>
          </a:xfrm>
          <a:prstGeom prst="rect">
            <a:avLst/>
          </a:prstGeom>
          <a:noFill/>
        </p:spPr>
        <p:txBody>
          <a:bodyPr wrap="square" rtlCol="0">
            <a:spAutoFit/>
          </a:bodyPr>
          <a:lstStyle/>
          <a:p>
            <a:r>
              <a:rPr lang="en-AU" sz="3800" b="1"/>
              <a:t>Free services to Australians nationwide</a:t>
            </a:r>
          </a:p>
        </p:txBody>
      </p:sp>
      <p:sp>
        <p:nvSpPr>
          <p:cNvPr id="27" name="TextBox 26">
            <a:extLst>
              <a:ext uri="{FF2B5EF4-FFF2-40B4-BE49-F238E27FC236}">
                <a16:creationId xmlns:a16="http://schemas.microsoft.com/office/drawing/2014/main" id="{3E1018D2-3975-C850-88DC-C2B4BAB5C55B}"/>
              </a:ext>
            </a:extLst>
          </p:cNvPr>
          <p:cNvSpPr txBox="1"/>
          <p:nvPr/>
        </p:nvSpPr>
        <p:spPr>
          <a:xfrm>
            <a:off x="12114640" y="4504040"/>
            <a:ext cx="4868561" cy="1261884"/>
          </a:xfrm>
          <a:prstGeom prst="rect">
            <a:avLst/>
          </a:prstGeom>
          <a:noFill/>
        </p:spPr>
        <p:txBody>
          <a:bodyPr wrap="square" rtlCol="0">
            <a:spAutoFit/>
          </a:bodyPr>
          <a:lstStyle/>
          <a:p>
            <a:r>
              <a:rPr lang="en-AU" sz="3800" b="1"/>
              <a:t>Small grants and bursaries scheme</a:t>
            </a:r>
          </a:p>
        </p:txBody>
      </p:sp>
      <p:sp>
        <p:nvSpPr>
          <p:cNvPr id="28" name="TextBox 27">
            <a:extLst>
              <a:ext uri="{FF2B5EF4-FFF2-40B4-BE49-F238E27FC236}">
                <a16:creationId xmlns:a16="http://schemas.microsoft.com/office/drawing/2014/main" id="{DABF0133-2DBE-22CA-B618-9DCAAD24B9B9}"/>
              </a:ext>
            </a:extLst>
          </p:cNvPr>
          <p:cNvSpPr txBox="1"/>
          <p:nvPr/>
        </p:nvSpPr>
        <p:spPr>
          <a:xfrm>
            <a:off x="12114640" y="7207048"/>
            <a:ext cx="5064088" cy="1261884"/>
          </a:xfrm>
          <a:prstGeom prst="rect">
            <a:avLst/>
          </a:prstGeom>
          <a:noFill/>
        </p:spPr>
        <p:txBody>
          <a:bodyPr wrap="square" rtlCol="0">
            <a:spAutoFit/>
          </a:bodyPr>
          <a:lstStyle/>
          <a:p>
            <a:r>
              <a:rPr lang="en-AU" sz="3800" b="1"/>
              <a:t>Individualised casework &amp; personalised support</a:t>
            </a:r>
          </a:p>
        </p:txBody>
      </p:sp>
      <p:sp>
        <p:nvSpPr>
          <p:cNvPr id="29" name="TextBox 28">
            <a:extLst>
              <a:ext uri="{FF2B5EF4-FFF2-40B4-BE49-F238E27FC236}">
                <a16:creationId xmlns:a16="http://schemas.microsoft.com/office/drawing/2014/main" id="{B9081B79-FAE8-E800-A11F-071337674529}"/>
              </a:ext>
            </a:extLst>
          </p:cNvPr>
          <p:cNvSpPr txBox="1"/>
          <p:nvPr/>
        </p:nvSpPr>
        <p:spPr>
          <a:xfrm>
            <a:off x="12114640" y="3085258"/>
            <a:ext cx="3834581" cy="369332"/>
          </a:xfrm>
          <a:prstGeom prst="rect">
            <a:avLst/>
          </a:prstGeom>
          <a:noFill/>
        </p:spPr>
        <p:txBody>
          <a:bodyPr wrap="square" rtlCol="0">
            <a:spAutoFit/>
          </a:bodyPr>
          <a:lstStyle/>
          <a:p>
            <a:r>
              <a:rPr lang="en-AU"/>
              <a:t>(Relationships Australia Victoria, 2024)</a:t>
            </a:r>
          </a:p>
        </p:txBody>
      </p:sp>
      <p:sp>
        <p:nvSpPr>
          <p:cNvPr id="30" name="TextBox 29">
            <a:extLst>
              <a:ext uri="{FF2B5EF4-FFF2-40B4-BE49-F238E27FC236}">
                <a16:creationId xmlns:a16="http://schemas.microsoft.com/office/drawing/2014/main" id="{8CF39793-AE5C-8643-2BA6-CAEF999982E8}"/>
              </a:ext>
            </a:extLst>
          </p:cNvPr>
          <p:cNvSpPr txBox="1"/>
          <p:nvPr/>
        </p:nvSpPr>
        <p:spPr>
          <a:xfrm>
            <a:off x="12115079" y="5756351"/>
            <a:ext cx="3834581" cy="369332"/>
          </a:xfrm>
          <a:prstGeom prst="rect">
            <a:avLst/>
          </a:prstGeom>
          <a:noFill/>
        </p:spPr>
        <p:txBody>
          <a:bodyPr wrap="square" rtlCol="0">
            <a:spAutoFit/>
          </a:bodyPr>
          <a:lstStyle/>
          <a:p>
            <a:r>
              <a:rPr lang="en-AU"/>
              <a:t>(Relationships Australia Victoria, 2024)</a:t>
            </a:r>
          </a:p>
        </p:txBody>
      </p:sp>
      <p:sp>
        <p:nvSpPr>
          <p:cNvPr id="31" name="TextBox 30">
            <a:extLst>
              <a:ext uri="{FF2B5EF4-FFF2-40B4-BE49-F238E27FC236}">
                <a16:creationId xmlns:a16="http://schemas.microsoft.com/office/drawing/2014/main" id="{57422C83-B92E-3E72-8CE7-9E0B77798D71}"/>
              </a:ext>
            </a:extLst>
          </p:cNvPr>
          <p:cNvSpPr txBox="1"/>
          <p:nvPr/>
        </p:nvSpPr>
        <p:spPr>
          <a:xfrm>
            <a:off x="12104167" y="8468932"/>
            <a:ext cx="3834581" cy="369332"/>
          </a:xfrm>
          <a:prstGeom prst="rect">
            <a:avLst/>
          </a:prstGeom>
          <a:noFill/>
        </p:spPr>
        <p:txBody>
          <a:bodyPr wrap="square" rtlCol="0">
            <a:spAutoFit/>
          </a:bodyPr>
          <a:lstStyle/>
          <a:p>
            <a:r>
              <a:rPr lang="en-AU"/>
              <a:t>(Relationships Australia Victoria, 2024)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00000">
            <a:off x="4000499"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txBody>
          <a:bodyPr/>
          <a:lstStyle/>
          <a:p>
            <a:endParaRPr lang="en-AU"/>
          </a:p>
        </p:txBody>
      </p:sp>
      <p:grpSp>
        <p:nvGrpSpPr>
          <p:cNvPr id="4" name="Group 4"/>
          <p:cNvGrpSpPr/>
          <p:nvPr/>
        </p:nvGrpSpPr>
        <p:grpSpPr>
          <a:xfrm>
            <a:off x="7002987" y="4823229"/>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AU"/>
            </a:p>
          </p:txBody>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769394"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AU"/>
            </a:p>
          </p:txBody>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1278648" y="4823229"/>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AU"/>
            </a:p>
          </p:txBody>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5011927" y="4844943"/>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AU"/>
            </a:p>
          </p:txBody>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4561151" y="2415266"/>
            <a:ext cx="9165694" cy="1226105"/>
          </a:xfrm>
          <a:prstGeom prst="rect">
            <a:avLst/>
          </a:prstGeom>
        </p:spPr>
        <p:txBody>
          <a:bodyPr wrap="square" lIns="0" tIns="0" rIns="0" bIns="0" rtlCol="0" anchor="t">
            <a:spAutoFit/>
          </a:bodyPr>
          <a:lstStyle/>
          <a:p>
            <a:pPr marL="0" lvl="1" indent="0" algn="ctr">
              <a:lnSpc>
                <a:spcPts val="8730"/>
              </a:lnSpc>
              <a:spcBef>
                <a:spcPct val="0"/>
              </a:spcBef>
            </a:pPr>
            <a:r>
              <a:rPr lang="en-US" sz="11500" b="1">
                <a:solidFill>
                  <a:srgbClr val="000000"/>
                </a:solidFill>
                <a:latin typeface="+mj-lt"/>
              </a:rPr>
              <a:t>The Issue</a:t>
            </a:r>
          </a:p>
        </p:txBody>
      </p:sp>
      <p:sp>
        <p:nvSpPr>
          <p:cNvPr id="19" name="TextBox 19"/>
          <p:cNvSpPr txBox="1"/>
          <p:nvPr/>
        </p:nvSpPr>
        <p:spPr>
          <a:xfrm>
            <a:off x="1353505" y="5774180"/>
            <a:ext cx="3333830" cy="2215991"/>
          </a:xfrm>
          <a:prstGeom prst="rect">
            <a:avLst/>
          </a:prstGeom>
        </p:spPr>
        <p:txBody>
          <a:bodyPr wrap="square" lIns="0" tIns="0" rIns="0" bIns="0" rtlCol="0" anchor="t">
            <a:spAutoFit/>
          </a:bodyPr>
          <a:lstStyle/>
          <a:p>
            <a:pPr algn="ctr"/>
            <a:r>
              <a:rPr lang="en-US" sz="3600">
                <a:solidFill>
                  <a:srgbClr val="000000"/>
                </a:solidFill>
              </a:rPr>
              <a:t>Child’s trauma of separation from their country of origin</a:t>
            </a:r>
            <a:endParaRPr lang="en-US"/>
          </a:p>
        </p:txBody>
      </p:sp>
      <p:sp>
        <p:nvSpPr>
          <p:cNvPr id="20" name="TextBox 20"/>
          <p:cNvSpPr txBox="1"/>
          <p:nvPr/>
        </p:nvSpPr>
        <p:spPr>
          <a:xfrm>
            <a:off x="6143891" y="5769669"/>
            <a:ext cx="2378940" cy="1661993"/>
          </a:xfrm>
          <a:prstGeom prst="rect">
            <a:avLst/>
          </a:prstGeom>
        </p:spPr>
        <p:txBody>
          <a:bodyPr wrap="square" lIns="0" tIns="0" rIns="0" bIns="0" rtlCol="0" anchor="t">
            <a:spAutoFit/>
          </a:bodyPr>
          <a:lstStyle/>
          <a:p>
            <a:pPr algn="ctr"/>
            <a:r>
              <a:rPr lang="en-US" sz="3600">
                <a:solidFill>
                  <a:srgbClr val="000000"/>
                </a:solidFill>
                <a:latin typeface="+mj-lt"/>
                <a:cs typeface="Calibri"/>
              </a:rPr>
              <a:t>Involvement of birth families</a:t>
            </a:r>
            <a:endParaRPr lang="en-US" sz="3600">
              <a:cs typeface="Calibri"/>
            </a:endParaRPr>
          </a:p>
        </p:txBody>
      </p:sp>
      <p:sp>
        <p:nvSpPr>
          <p:cNvPr id="22" name="TextBox 22"/>
          <p:cNvSpPr txBox="1"/>
          <p:nvPr/>
        </p:nvSpPr>
        <p:spPr>
          <a:xfrm>
            <a:off x="10155679" y="5769669"/>
            <a:ext cx="2747991" cy="1661993"/>
          </a:xfrm>
          <a:prstGeom prst="rect">
            <a:avLst/>
          </a:prstGeom>
        </p:spPr>
        <p:txBody>
          <a:bodyPr lIns="0" tIns="0" rIns="0" bIns="0" rtlCol="0" anchor="t">
            <a:spAutoFit/>
          </a:bodyPr>
          <a:lstStyle/>
          <a:p>
            <a:pPr algn="ctr"/>
            <a:r>
              <a:rPr lang="en-US" sz="3600">
                <a:solidFill>
                  <a:srgbClr val="000000"/>
                </a:solidFill>
                <a:latin typeface="+mj-lt"/>
              </a:rPr>
              <a:t>Unknown reasons for adoption</a:t>
            </a:r>
            <a:endParaRPr lang="en-US" sz="3600">
              <a:solidFill>
                <a:srgbClr val="000000"/>
              </a:solidFill>
              <a:latin typeface="+mj-lt"/>
              <a:cs typeface="Calibri"/>
            </a:endParaRPr>
          </a:p>
        </p:txBody>
      </p:sp>
      <p:sp>
        <p:nvSpPr>
          <p:cNvPr id="24" name="TextBox 24"/>
          <p:cNvSpPr txBox="1"/>
          <p:nvPr/>
        </p:nvSpPr>
        <p:spPr>
          <a:xfrm>
            <a:off x="13939708" y="5769669"/>
            <a:ext cx="2646492" cy="1661993"/>
          </a:xfrm>
          <a:prstGeom prst="rect">
            <a:avLst/>
          </a:prstGeom>
        </p:spPr>
        <p:txBody>
          <a:bodyPr lIns="0" tIns="0" rIns="0" bIns="0" rtlCol="0" anchor="t">
            <a:spAutoFit/>
          </a:bodyPr>
          <a:lstStyle/>
          <a:p>
            <a:pPr algn="ctr"/>
            <a:r>
              <a:rPr lang="en-US" sz="3600">
                <a:solidFill>
                  <a:srgbClr val="000000"/>
                </a:solidFill>
                <a:latin typeface="+mj-lt"/>
              </a:rPr>
              <a:t>Parents were unable to conceive</a:t>
            </a:r>
            <a:endParaRPr lang="en-US" sz="3600">
              <a:cs typeface="Calibri"/>
            </a:endParaRPr>
          </a:p>
        </p:txBody>
      </p:sp>
      <p:sp>
        <p:nvSpPr>
          <p:cNvPr id="25" name="Freeform 25"/>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AU"/>
          </a:p>
        </p:txBody>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AU"/>
          </a:p>
        </p:txBody>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AU"/>
          </a:p>
        </p:txBody>
      </p:sp>
      <p:sp>
        <p:nvSpPr>
          <p:cNvPr id="29" name="Freeform 29"/>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AU"/>
          </a:p>
        </p:txBody>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AU"/>
          </a:p>
        </p:txBody>
      </p:sp>
      <p:sp>
        <p:nvSpPr>
          <p:cNvPr id="31" name="Freeform 31"/>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AU"/>
          </a:p>
        </p:txBody>
      </p:sp>
      <p:sp>
        <p:nvSpPr>
          <p:cNvPr id="32" name="Freeform 32"/>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AU"/>
          </a:p>
        </p:txBody>
      </p:sp>
      <p:sp>
        <p:nvSpPr>
          <p:cNvPr id="33" name="TextBox 32">
            <a:extLst>
              <a:ext uri="{FF2B5EF4-FFF2-40B4-BE49-F238E27FC236}">
                <a16:creationId xmlns:a16="http://schemas.microsoft.com/office/drawing/2014/main" id="{56A38890-0C53-011C-C3CE-4A75891DEF88}"/>
              </a:ext>
            </a:extLst>
          </p:cNvPr>
          <p:cNvSpPr txBox="1"/>
          <p:nvPr/>
        </p:nvSpPr>
        <p:spPr>
          <a:xfrm>
            <a:off x="306414" y="9667447"/>
            <a:ext cx="1047091"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Michael</a:t>
            </a:r>
            <a:endParaRPr lang="en-AU">
              <a:latin typeface="+mj-lt"/>
            </a:endParaRPr>
          </a:p>
        </p:txBody>
      </p:sp>
      <p:sp>
        <p:nvSpPr>
          <p:cNvPr id="35" name="TextBox 34">
            <a:extLst>
              <a:ext uri="{FF2B5EF4-FFF2-40B4-BE49-F238E27FC236}">
                <a16:creationId xmlns:a16="http://schemas.microsoft.com/office/drawing/2014/main" id="{94AA5021-BB48-FE41-9891-F2F343EC9A77}"/>
              </a:ext>
            </a:extLst>
          </p:cNvPr>
          <p:cNvSpPr txBox="1"/>
          <p:nvPr/>
        </p:nvSpPr>
        <p:spPr>
          <a:xfrm>
            <a:off x="1481904" y="9667447"/>
            <a:ext cx="325789" cy="369332"/>
          </a:xfrm>
          <a:prstGeom prst="rect">
            <a:avLst/>
          </a:prstGeom>
          <a:solidFill>
            <a:schemeClr val="tx2">
              <a:lumMod val="40000"/>
              <a:lumOff val="60000"/>
            </a:schemeClr>
          </a:solidFill>
        </p:spPr>
        <p:txBody>
          <a:bodyPr wrap="square" rtlCol="0">
            <a:spAutoFit/>
          </a:bodyPr>
          <a:lstStyle/>
          <a:p>
            <a:r>
              <a:rPr lang="en-US" spc="119">
                <a:solidFill>
                  <a:srgbClr val="000000"/>
                </a:solidFill>
                <a:latin typeface="+mj-lt"/>
              </a:rPr>
              <a:t>6</a:t>
            </a:r>
            <a:endParaRPr lang="en-AU">
              <a:latin typeface="+mj-lt"/>
            </a:endParaRPr>
          </a:p>
        </p:txBody>
      </p:sp>
      <p:sp>
        <p:nvSpPr>
          <p:cNvPr id="34" name="TextBox 33">
            <a:extLst>
              <a:ext uri="{FF2B5EF4-FFF2-40B4-BE49-F238E27FC236}">
                <a16:creationId xmlns:a16="http://schemas.microsoft.com/office/drawing/2014/main" id="{12D33A5B-66F2-B4BA-3816-6269F87BE9C2}"/>
              </a:ext>
            </a:extLst>
          </p:cNvPr>
          <p:cNvSpPr txBox="1"/>
          <p:nvPr/>
        </p:nvSpPr>
        <p:spPr>
          <a:xfrm>
            <a:off x="13507599" y="8705890"/>
            <a:ext cx="39887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a:t>(Relationships Australia Victoria, 2024)</a:t>
            </a:r>
            <a:r>
              <a:rPr lang="en-US">
                <a:ea typeface="Calibri"/>
                <a:cs typeface="Calibri"/>
              </a:rPr>
              <a:t>​</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sp>
        <p:nvSpPr>
          <p:cNvPr id="3" name="TextBox 3"/>
          <p:cNvSpPr txBox="1"/>
          <p:nvPr/>
        </p:nvSpPr>
        <p:spPr>
          <a:xfrm>
            <a:off x="3520072" y="4813705"/>
            <a:ext cx="11603123" cy="979051"/>
          </a:xfrm>
          <a:prstGeom prst="rect">
            <a:avLst/>
          </a:prstGeom>
        </p:spPr>
        <p:txBody>
          <a:bodyPr wrap="square" lIns="0" tIns="0" rIns="0" bIns="0" rtlCol="0" anchor="t">
            <a:spAutoFit/>
          </a:bodyPr>
          <a:lstStyle/>
          <a:p>
            <a:pPr algn="ctr">
              <a:lnSpc>
                <a:spcPts val="6789"/>
              </a:lnSpc>
            </a:pPr>
            <a:r>
              <a:rPr lang="en-US" sz="9600" b="1">
                <a:solidFill>
                  <a:srgbClr val="000000"/>
                </a:solidFill>
                <a:latin typeface="+mj-lt"/>
              </a:rPr>
              <a:t>Prevalence in Australia</a:t>
            </a:r>
          </a:p>
        </p:txBody>
      </p:sp>
      <p:sp>
        <p:nvSpPr>
          <p:cNvPr id="4" name="TextBox 4"/>
          <p:cNvSpPr txBox="1"/>
          <p:nvPr/>
        </p:nvSpPr>
        <p:spPr>
          <a:xfrm>
            <a:off x="4221976" y="6306495"/>
            <a:ext cx="9844046" cy="2215991"/>
          </a:xfrm>
          <a:prstGeom prst="rect">
            <a:avLst/>
          </a:prstGeom>
        </p:spPr>
        <p:txBody>
          <a:bodyPr lIns="0" tIns="0" rIns="0" bIns="0" rtlCol="0" anchor="t">
            <a:spAutoFit/>
          </a:bodyPr>
          <a:lstStyle/>
          <a:p>
            <a:pPr algn="ctr">
              <a:spcBef>
                <a:spcPct val="0"/>
              </a:spcBef>
            </a:pPr>
            <a:r>
              <a:rPr lang="en-US" sz="4800" spc="119">
                <a:solidFill>
                  <a:srgbClr val="000000"/>
                </a:solidFill>
                <a:latin typeface="+mj-lt"/>
              </a:rPr>
              <a:t>There were 208</a:t>
            </a:r>
            <a:r>
              <a:rPr lang="en-US" sz="4800" u="none" spc="119">
                <a:solidFill>
                  <a:srgbClr val="000000"/>
                </a:solidFill>
                <a:latin typeface="+mj-lt"/>
              </a:rPr>
              <a:t> adoptions in Australia</a:t>
            </a:r>
            <a:r>
              <a:rPr lang="en-US" sz="4800" spc="119">
                <a:solidFill>
                  <a:srgbClr val="000000"/>
                </a:solidFill>
                <a:latin typeface="+mj-lt"/>
              </a:rPr>
              <a:t> in 2023. </a:t>
            </a:r>
            <a:r>
              <a:rPr lang="en-US" sz="4800" u="none" spc="119">
                <a:solidFill>
                  <a:srgbClr val="000000"/>
                </a:solidFill>
                <a:latin typeface="+mj-lt"/>
              </a:rPr>
              <a:t>28 of these were intercountry adoptions.</a:t>
            </a:r>
          </a:p>
        </p:txBody>
      </p:sp>
      <p:sp>
        <p:nvSpPr>
          <p:cNvPr id="6" name="Freeform 6"/>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7" name="Freeform 7"/>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AU"/>
          </a:p>
        </p:txBody>
      </p:sp>
      <p:sp>
        <p:nvSpPr>
          <p:cNvPr id="9" name="Freeform 9"/>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AU"/>
          </a:p>
        </p:txBody>
      </p:sp>
      <p:sp>
        <p:nvSpPr>
          <p:cNvPr id="10" name="Freeform 10"/>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AU"/>
          </a:p>
        </p:txBody>
      </p:sp>
      <p:sp>
        <p:nvSpPr>
          <p:cNvPr id="11" name="Freeform 11"/>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AU"/>
          </a:p>
        </p:txBody>
      </p:sp>
      <p:sp>
        <p:nvSpPr>
          <p:cNvPr id="12" name="Freeform 12"/>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AU"/>
          </a:p>
        </p:txBody>
      </p:sp>
      <p:sp>
        <p:nvSpPr>
          <p:cNvPr id="13" name="Freeform 13"/>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AU"/>
          </a:p>
        </p:txBody>
      </p:sp>
      <p:sp>
        <p:nvSpPr>
          <p:cNvPr id="14" name="Freeform 14"/>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AU"/>
          </a:p>
        </p:txBody>
      </p:sp>
      <p:sp>
        <p:nvSpPr>
          <p:cNvPr id="15" name="Freeform 15"/>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AU"/>
          </a:p>
        </p:txBody>
      </p:sp>
      <p:sp>
        <p:nvSpPr>
          <p:cNvPr id="16" name="Freeform 16"/>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AU"/>
          </a:p>
        </p:txBody>
      </p:sp>
      <p:sp>
        <p:nvSpPr>
          <p:cNvPr id="17" name="Freeform 17"/>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AU"/>
          </a:p>
        </p:txBody>
      </p:sp>
      <p:sp>
        <p:nvSpPr>
          <p:cNvPr id="18" name="Freeform 18"/>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txBody>
          <a:bodyPr/>
          <a:lstStyle/>
          <a:p>
            <a:endParaRPr lang="en-AU"/>
          </a:p>
        </p:txBody>
      </p:sp>
      <p:sp>
        <p:nvSpPr>
          <p:cNvPr id="19" name="TextBox 18">
            <a:extLst>
              <a:ext uri="{FF2B5EF4-FFF2-40B4-BE49-F238E27FC236}">
                <a16:creationId xmlns:a16="http://schemas.microsoft.com/office/drawing/2014/main" id="{51E8998C-2B03-14C7-F35D-BFA4512F7EE1}"/>
              </a:ext>
            </a:extLst>
          </p:cNvPr>
          <p:cNvSpPr txBox="1"/>
          <p:nvPr/>
        </p:nvSpPr>
        <p:spPr>
          <a:xfrm>
            <a:off x="375398" y="9653051"/>
            <a:ext cx="1039746"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Michael</a:t>
            </a:r>
            <a:endParaRPr lang="en-AU">
              <a:latin typeface="+mj-lt"/>
            </a:endParaRPr>
          </a:p>
        </p:txBody>
      </p:sp>
      <p:sp>
        <p:nvSpPr>
          <p:cNvPr id="21" name="TextBox 20">
            <a:extLst>
              <a:ext uri="{FF2B5EF4-FFF2-40B4-BE49-F238E27FC236}">
                <a16:creationId xmlns:a16="http://schemas.microsoft.com/office/drawing/2014/main" id="{5B83E2B9-C4CB-9980-3A70-D8A05227DBF4}"/>
              </a:ext>
            </a:extLst>
          </p:cNvPr>
          <p:cNvSpPr txBox="1"/>
          <p:nvPr/>
        </p:nvSpPr>
        <p:spPr>
          <a:xfrm>
            <a:off x="1504163" y="9653051"/>
            <a:ext cx="325789" cy="369332"/>
          </a:xfrm>
          <a:prstGeom prst="rect">
            <a:avLst/>
          </a:prstGeom>
          <a:solidFill>
            <a:schemeClr val="tx2">
              <a:lumMod val="40000"/>
              <a:lumOff val="60000"/>
            </a:schemeClr>
          </a:solidFill>
        </p:spPr>
        <p:txBody>
          <a:bodyPr wrap="square" rtlCol="0">
            <a:spAutoFit/>
          </a:bodyPr>
          <a:lstStyle/>
          <a:p>
            <a:r>
              <a:rPr lang="en-AU">
                <a:latin typeface="+mj-lt"/>
              </a:rPr>
              <a:t>7</a:t>
            </a:r>
          </a:p>
        </p:txBody>
      </p:sp>
      <p:pic>
        <p:nvPicPr>
          <p:cNvPr id="22" name="Graphic 21" descr="Earth globe: Asia and Australia with solid fill">
            <a:extLst>
              <a:ext uri="{FF2B5EF4-FFF2-40B4-BE49-F238E27FC236}">
                <a16:creationId xmlns:a16="http://schemas.microsoft.com/office/drawing/2014/main" id="{58C370AB-D3AC-BD29-ED18-4A299775DA32}"/>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857073" y="1041413"/>
            <a:ext cx="2929123" cy="2929123"/>
          </a:xfrm>
          <a:prstGeom prst="rect">
            <a:avLst/>
          </a:prstGeom>
        </p:spPr>
      </p:pic>
      <p:sp>
        <p:nvSpPr>
          <p:cNvPr id="5" name="TextBox 4">
            <a:extLst>
              <a:ext uri="{FF2B5EF4-FFF2-40B4-BE49-F238E27FC236}">
                <a16:creationId xmlns:a16="http://schemas.microsoft.com/office/drawing/2014/main" id="{FB0735C3-C89A-DB71-4FB8-BB6C66BA254F}"/>
              </a:ext>
            </a:extLst>
          </p:cNvPr>
          <p:cNvSpPr txBox="1"/>
          <p:nvPr/>
        </p:nvSpPr>
        <p:spPr>
          <a:xfrm>
            <a:off x="6760028" y="8669007"/>
            <a:ext cx="4767943" cy="369332"/>
          </a:xfrm>
          <a:prstGeom prst="rect">
            <a:avLst/>
          </a:prstGeom>
          <a:noFill/>
        </p:spPr>
        <p:txBody>
          <a:bodyPr wrap="square" rtlCol="0">
            <a:spAutoFit/>
          </a:bodyPr>
          <a:lstStyle/>
          <a:p>
            <a:r>
              <a:rPr lang="en-AU" sz="1800">
                <a:effectLst/>
                <a:latin typeface="Calibri" panose="020F0502020204030204" pitchFamily="34" charset="0"/>
                <a:ea typeface="Aptos" panose="020B0004020202020204" pitchFamily="34" charset="0"/>
              </a:rPr>
              <a:t>(Australian Institute of Health and Welfare, 2024)</a:t>
            </a:r>
            <a:endParaRPr lang="en-A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sp>
        <p:nvSpPr>
          <p:cNvPr id="3" name="Freeform 3"/>
          <p:cNvSpPr/>
          <p:nvPr/>
        </p:nvSpPr>
        <p:spPr>
          <a:xfrm>
            <a:off x="10819907" y="1950456"/>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AU"/>
          </a:p>
        </p:txBody>
      </p:sp>
      <p:sp>
        <p:nvSpPr>
          <p:cNvPr id="5" name="TextBox 5"/>
          <p:cNvSpPr txBox="1"/>
          <p:nvPr/>
        </p:nvSpPr>
        <p:spPr>
          <a:xfrm>
            <a:off x="1504949" y="1403843"/>
            <a:ext cx="8751165" cy="2282228"/>
          </a:xfrm>
          <a:prstGeom prst="rect">
            <a:avLst/>
          </a:prstGeom>
        </p:spPr>
        <p:txBody>
          <a:bodyPr lIns="0" tIns="0" rIns="0" bIns="0" rtlCol="0" anchor="t">
            <a:spAutoFit/>
          </a:bodyPr>
          <a:lstStyle/>
          <a:p>
            <a:pPr>
              <a:lnSpc>
                <a:spcPts val="8730"/>
              </a:lnSpc>
            </a:pPr>
            <a:r>
              <a:rPr lang="en-US" sz="9600" b="1">
                <a:solidFill>
                  <a:srgbClr val="000000"/>
                </a:solidFill>
                <a:latin typeface="+mj-lt"/>
              </a:rPr>
              <a:t>The Issue &amp; Family Theory</a:t>
            </a:r>
          </a:p>
        </p:txBody>
      </p:sp>
      <p:sp>
        <p:nvSpPr>
          <p:cNvPr id="7" name="TextBox 6">
            <a:extLst>
              <a:ext uri="{FF2B5EF4-FFF2-40B4-BE49-F238E27FC236}">
                <a16:creationId xmlns:a16="http://schemas.microsoft.com/office/drawing/2014/main" id="{3660F2AC-86D7-26A2-8378-7B0264E7D644}"/>
              </a:ext>
            </a:extLst>
          </p:cNvPr>
          <p:cNvSpPr txBox="1"/>
          <p:nvPr/>
        </p:nvSpPr>
        <p:spPr>
          <a:xfrm>
            <a:off x="375398" y="9653051"/>
            <a:ext cx="1123938"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Michael</a:t>
            </a:r>
            <a:endParaRPr lang="en-AU">
              <a:latin typeface="+mj-lt"/>
            </a:endParaRPr>
          </a:p>
        </p:txBody>
      </p:sp>
      <p:sp>
        <p:nvSpPr>
          <p:cNvPr id="9" name="TextBox 8">
            <a:extLst>
              <a:ext uri="{FF2B5EF4-FFF2-40B4-BE49-F238E27FC236}">
                <a16:creationId xmlns:a16="http://schemas.microsoft.com/office/drawing/2014/main" id="{08FCF7D5-2FC6-E1DA-2F10-A8FE79C15337}"/>
              </a:ext>
            </a:extLst>
          </p:cNvPr>
          <p:cNvSpPr txBox="1"/>
          <p:nvPr/>
        </p:nvSpPr>
        <p:spPr>
          <a:xfrm>
            <a:off x="1614328" y="9653051"/>
            <a:ext cx="325789" cy="369332"/>
          </a:xfrm>
          <a:prstGeom prst="rect">
            <a:avLst/>
          </a:prstGeom>
          <a:solidFill>
            <a:schemeClr val="tx2">
              <a:lumMod val="40000"/>
              <a:lumOff val="60000"/>
            </a:schemeClr>
          </a:solidFill>
        </p:spPr>
        <p:txBody>
          <a:bodyPr wrap="square" rtlCol="0">
            <a:spAutoFit/>
          </a:bodyPr>
          <a:lstStyle/>
          <a:p>
            <a:r>
              <a:rPr lang="en-AU">
                <a:latin typeface="+mj-lt"/>
              </a:rPr>
              <a:t>8</a:t>
            </a:r>
          </a:p>
        </p:txBody>
      </p:sp>
      <p:pic>
        <p:nvPicPr>
          <p:cNvPr id="18" name="Graphic 17" descr="Suburban scene outline">
            <a:extLst>
              <a:ext uri="{FF2B5EF4-FFF2-40B4-BE49-F238E27FC236}">
                <a16:creationId xmlns:a16="http://schemas.microsoft.com/office/drawing/2014/main" id="{1573CBC9-A9C4-A1E9-D673-30842C0142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18244" y="2544957"/>
            <a:ext cx="5707626" cy="5707626"/>
          </a:xfrm>
          <a:prstGeom prst="rect">
            <a:avLst/>
          </a:prstGeom>
        </p:spPr>
      </p:pic>
      <p:sp>
        <p:nvSpPr>
          <p:cNvPr id="21" name="TextBox 20">
            <a:extLst>
              <a:ext uri="{FF2B5EF4-FFF2-40B4-BE49-F238E27FC236}">
                <a16:creationId xmlns:a16="http://schemas.microsoft.com/office/drawing/2014/main" id="{BE3C67BF-381C-4C1C-D73B-D8BCF6562454}"/>
              </a:ext>
            </a:extLst>
          </p:cNvPr>
          <p:cNvSpPr txBox="1"/>
          <p:nvPr/>
        </p:nvSpPr>
        <p:spPr>
          <a:xfrm>
            <a:off x="1499335" y="4500622"/>
            <a:ext cx="8751165" cy="4524315"/>
          </a:xfrm>
          <a:prstGeom prst="rect">
            <a:avLst/>
          </a:prstGeom>
          <a:noFill/>
        </p:spPr>
        <p:txBody>
          <a:bodyPr wrap="square" lIns="91440" tIns="45720" rIns="91440" bIns="45720" rtlCol="0" anchor="t">
            <a:spAutoFit/>
          </a:bodyPr>
          <a:lstStyle/>
          <a:p>
            <a:r>
              <a:rPr lang="en-AU" sz="3200"/>
              <a:t>Family Development Theory is most relevant to the experience of Intercountry Adoptees.</a:t>
            </a:r>
          </a:p>
          <a:p>
            <a:endParaRPr lang="en-AU" sz="3200"/>
          </a:p>
          <a:p>
            <a:r>
              <a:rPr lang="en-AU" sz="3200"/>
              <a:t>Adopted children have significant emotional triggers throughout the 8 stages, which are often repeated. </a:t>
            </a:r>
            <a:endParaRPr lang="en-AU" sz="3200">
              <a:cs typeface="Calibri"/>
            </a:endParaRPr>
          </a:p>
          <a:p>
            <a:endParaRPr lang="en-AU" sz="3200"/>
          </a:p>
          <a:p>
            <a:r>
              <a:rPr lang="en-AU" sz="3200"/>
              <a:t>Each stage can serve as a lifelong reminder of their origins and separation from their birth family. </a:t>
            </a:r>
          </a:p>
        </p:txBody>
      </p:sp>
      <p:sp>
        <p:nvSpPr>
          <p:cNvPr id="4" name="TextBox 3">
            <a:extLst>
              <a:ext uri="{FF2B5EF4-FFF2-40B4-BE49-F238E27FC236}">
                <a16:creationId xmlns:a16="http://schemas.microsoft.com/office/drawing/2014/main" id="{B37A66FA-DC8A-3134-DBCD-A5ED364EC706}"/>
              </a:ext>
            </a:extLst>
          </p:cNvPr>
          <p:cNvSpPr txBox="1"/>
          <p:nvPr/>
        </p:nvSpPr>
        <p:spPr>
          <a:xfrm>
            <a:off x="1499335" y="9101970"/>
            <a:ext cx="2853203" cy="369332"/>
          </a:xfrm>
          <a:prstGeom prst="rect">
            <a:avLst/>
          </a:prstGeom>
          <a:noFill/>
        </p:spPr>
        <p:txBody>
          <a:bodyPr wrap="square" rtlCol="0">
            <a:spAutoFit/>
          </a:bodyPr>
          <a:lstStyle/>
          <a:p>
            <a:r>
              <a:rPr lang="en-AU">
                <a:latin typeface="Calibri" panose="020F0502020204030204" pitchFamily="34" charset="0"/>
              </a:rPr>
              <a:t>(Cohen and Strong, 2021)</a:t>
            </a:r>
            <a:endParaRPr lang="en-A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AU"/>
          </a:p>
        </p:txBody>
      </p:sp>
      <p:grpSp>
        <p:nvGrpSpPr>
          <p:cNvPr id="3" name="Group 3"/>
          <p:cNvGrpSpPr/>
          <p:nvPr/>
        </p:nvGrpSpPr>
        <p:grpSpPr>
          <a:xfrm>
            <a:off x="11672061" y="922252"/>
            <a:ext cx="5587239" cy="2765962"/>
            <a:chOff x="0" y="-38100"/>
            <a:chExt cx="2065940" cy="1022743"/>
          </a:xfrm>
        </p:grpSpPr>
        <p:sp>
          <p:nvSpPr>
            <p:cNvPr id="4" name="Freeform 4"/>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AU"/>
            </a:p>
          </p:txBody>
        </p:sp>
        <p:sp>
          <p:nvSpPr>
            <p:cNvPr id="5" name="TextBox 5"/>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1672061" y="3808631"/>
            <a:ext cx="5587239" cy="2662922"/>
            <a:chOff x="0" y="0"/>
            <a:chExt cx="2065940" cy="984643"/>
          </a:xfrm>
        </p:grpSpPr>
        <p:sp>
          <p:nvSpPr>
            <p:cNvPr id="7" name="Freeform 7"/>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AU"/>
            </a:p>
          </p:txBody>
        </p:sp>
        <p:sp>
          <p:nvSpPr>
            <p:cNvPr id="8" name="TextBox 8"/>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1672061" y="6595378"/>
            <a:ext cx="5587239" cy="2662922"/>
            <a:chOff x="0" y="0"/>
            <a:chExt cx="2065940" cy="984643"/>
          </a:xfrm>
        </p:grpSpPr>
        <p:sp>
          <p:nvSpPr>
            <p:cNvPr id="10" name="Freeform 10"/>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AU"/>
            </a:p>
          </p:txBody>
        </p:sp>
        <p:sp>
          <p:nvSpPr>
            <p:cNvPr id="11" name="TextBox 11"/>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028700" y="3812039"/>
            <a:ext cx="5587239" cy="2662922"/>
            <a:chOff x="0" y="0"/>
            <a:chExt cx="2065940" cy="984643"/>
          </a:xfrm>
        </p:grpSpPr>
        <p:sp>
          <p:nvSpPr>
            <p:cNvPr id="16" name="Freeform 1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AU"/>
            </a:p>
          </p:txBody>
        </p:sp>
        <p:sp>
          <p:nvSpPr>
            <p:cNvPr id="17" name="TextBox 1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1028700" y="6598786"/>
            <a:ext cx="5587239" cy="2662922"/>
            <a:chOff x="0" y="0"/>
            <a:chExt cx="2065940" cy="984643"/>
          </a:xfrm>
        </p:grpSpPr>
        <p:sp>
          <p:nvSpPr>
            <p:cNvPr id="19" name="Freeform 1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AU"/>
            </a:p>
          </p:txBody>
        </p:sp>
        <p:sp>
          <p:nvSpPr>
            <p:cNvPr id="20" name="TextBox 2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2" name="Freeform 22"/>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3" name="Freeform 23"/>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4" name="Freeform 24"/>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7" name="Freeform 27"/>
          <p:cNvSpPr/>
          <p:nvPr/>
        </p:nvSpPr>
        <p:spPr>
          <a:xfrm>
            <a:off x="1206092" y="7066570"/>
            <a:ext cx="1946733" cy="1700958"/>
          </a:xfrm>
          <a:custGeom>
            <a:avLst/>
            <a:gdLst/>
            <a:ahLst/>
            <a:cxnLst/>
            <a:rect l="l" t="t" r="r" b="b"/>
            <a:pathLst>
              <a:path w="1946733" h="1700958">
                <a:moveTo>
                  <a:pt x="0" y="0"/>
                </a:moveTo>
                <a:lnTo>
                  <a:pt x="1946733" y="0"/>
                </a:lnTo>
                <a:lnTo>
                  <a:pt x="1946733" y="1700958"/>
                </a:lnTo>
                <a:lnTo>
                  <a:pt x="0" y="17009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30" name="Freeform 30"/>
          <p:cNvSpPr/>
          <p:nvPr/>
        </p:nvSpPr>
        <p:spPr>
          <a:xfrm>
            <a:off x="12016656" y="4273120"/>
            <a:ext cx="1776392" cy="1676470"/>
          </a:xfrm>
          <a:custGeom>
            <a:avLst/>
            <a:gdLst/>
            <a:ahLst/>
            <a:cxnLst/>
            <a:rect l="l" t="t" r="r" b="b"/>
            <a:pathLst>
              <a:path w="1776392" h="1676470">
                <a:moveTo>
                  <a:pt x="0" y="0"/>
                </a:moveTo>
                <a:lnTo>
                  <a:pt x="1776392" y="0"/>
                </a:lnTo>
                <a:lnTo>
                  <a:pt x="1776392" y="1676470"/>
                </a:lnTo>
                <a:lnTo>
                  <a:pt x="0" y="16764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U"/>
          </a:p>
        </p:txBody>
      </p:sp>
      <p:sp>
        <p:nvSpPr>
          <p:cNvPr id="37" name="TextBox 37"/>
          <p:cNvSpPr txBox="1"/>
          <p:nvPr/>
        </p:nvSpPr>
        <p:spPr>
          <a:xfrm>
            <a:off x="6995244" y="3516930"/>
            <a:ext cx="4297511" cy="1000274"/>
          </a:xfrm>
          <a:prstGeom prst="rect">
            <a:avLst/>
          </a:prstGeom>
        </p:spPr>
        <p:txBody>
          <a:bodyPr lIns="0" tIns="0" rIns="0" bIns="0" rtlCol="0" anchor="t">
            <a:spAutoFit/>
          </a:bodyPr>
          <a:lstStyle/>
          <a:p>
            <a:pPr marL="0" lvl="1" indent="0" algn="ctr">
              <a:lnSpc>
                <a:spcPts val="7760"/>
              </a:lnSpc>
              <a:spcBef>
                <a:spcPct val="0"/>
              </a:spcBef>
            </a:pPr>
            <a:r>
              <a:rPr lang="en-US" sz="6600" b="1">
                <a:solidFill>
                  <a:srgbClr val="000000"/>
                </a:solidFill>
                <a:latin typeface="+mj-lt"/>
              </a:rPr>
              <a:t>Services</a:t>
            </a:r>
          </a:p>
        </p:txBody>
      </p:sp>
      <p:sp>
        <p:nvSpPr>
          <p:cNvPr id="38" name="TextBox 38"/>
          <p:cNvSpPr txBox="1"/>
          <p:nvPr/>
        </p:nvSpPr>
        <p:spPr>
          <a:xfrm>
            <a:off x="7231205" y="4889799"/>
            <a:ext cx="3825588" cy="1949252"/>
          </a:xfrm>
          <a:prstGeom prst="rect">
            <a:avLst/>
          </a:prstGeom>
        </p:spPr>
        <p:txBody>
          <a:bodyPr wrap="square" lIns="0" tIns="0" rIns="0" bIns="0" rtlCol="0" anchor="t">
            <a:spAutoFit/>
          </a:bodyPr>
          <a:lstStyle/>
          <a:p>
            <a:pPr algn="ctr">
              <a:lnSpc>
                <a:spcPts val="3132"/>
              </a:lnSpc>
            </a:pPr>
            <a:r>
              <a:rPr lang="en-US" sz="2900">
                <a:solidFill>
                  <a:srgbClr val="000000"/>
                </a:solidFill>
                <a:latin typeface="+mj-lt"/>
                <a:cs typeface="Arial" panose="020B0604020202020204" pitchFamily="34" charset="0"/>
              </a:rPr>
              <a:t>Offered by Relationships Australia Intercountry Adoptee and Family Support Service</a:t>
            </a:r>
          </a:p>
          <a:p>
            <a:pPr algn="ctr">
              <a:lnSpc>
                <a:spcPts val="3132"/>
              </a:lnSpc>
            </a:pPr>
            <a:r>
              <a:rPr lang="en-US">
                <a:solidFill>
                  <a:srgbClr val="000000"/>
                </a:solidFill>
                <a:latin typeface="+mj-lt"/>
                <a:cs typeface="Arial" panose="020B0604020202020204" pitchFamily="34" charset="0"/>
              </a:rPr>
              <a:t>(Relationships Australia Victoria, 2024).</a:t>
            </a:r>
            <a:endParaRPr lang="en-US" sz="1600">
              <a:solidFill>
                <a:srgbClr val="000000"/>
              </a:solidFill>
              <a:latin typeface="+mj-lt"/>
              <a:cs typeface="Arial" panose="020B0604020202020204" pitchFamily="34" charset="0"/>
            </a:endParaRPr>
          </a:p>
        </p:txBody>
      </p:sp>
      <p:sp>
        <p:nvSpPr>
          <p:cNvPr id="39" name="TextBox 38">
            <a:extLst>
              <a:ext uri="{FF2B5EF4-FFF2-40B4-BE49-F238E27FC236}">
                <a16:creationId xmlns:a16="http://schemas.microsoft.com/office/drawing/2014/main" id="{11E73E5F-3CA1-0FCE-B21A-009248FCFB55}"/>
              </a:ext>
            </a:extLst>
          </p:cNvPr>
          <p:cNvSpPr txBox="1"/>
          <p:nvPr/>
        </p:nvSpPr>
        <p:spPr>
          <a:xfrm>
            <a:off x="375397" y="9653051"/>
            <a:ext cx="1025805" cy="369332"/>
          </a:xfrm>
          <a:prstGeom prst="rect">
            <a:avLst/>
          </a:prstGeom>
          <a:solidFill>
            <a:schemeClr val="tx2">
              <a:lumMod val="40000"/>
              <a:lumOff val="60000"/>
            </a:schemeClr>
          </a:solidFill>
        </p:spPr>
        <p:txBody>
          <a:bodyPr wrap="square" rtlCol="0">
            <a:spAutoFit/>
          </a:bodyPr>
          <a:lstStyle/>
          <a:p>
            <a:r>
              <a:rPr lang="en-US" sz="1800" u="none" spc="119">
                <a:solidFill>
                  <a:srgbClr val="000000"/>
                </a:solidFill>
                <a:latin typeface="+mj-lt"/>
              </a:rPr>
              <a:t>Hannah</a:t>
            </a:r>
            <a:endParaRPr lang="en-AU">
              <a:latin typeface="+mj-lt"/>
            </a:endParaRPr>
          </a:p>
        </p:txBody>
      </p:sp>
      <p:sp>
        <p:nvSpPr>
          <p:cNvPr id="40" name="TextBox 38">
            <a:extLst>
              <a:ext uri="{FF2B5EF4-FFF2-40B4-BE49-F238E27FC236}">
                <a16:creationId xmlns:a16="http://schemas.microsoft.com/office/drawing/2014/main" id="{F14E409F-6B8D-0FCC-6801-E8BFEF4B0E11}"/>
              </a:ext>
            </a:extLst>
          </p:cNvPr>
          <p:cNvSpPr txBox="1"/>
          <p:nvPr/>
        </p:nvSpPr>
        <p:spPr>
          <a:xfrm>
            <a:off x="3431395" y="7320732"/>
            <a:ext cx="2905974" cy="1192634"/>
          </a:xfrm>
          <a:prstGeom prst="rect">
            <a:avLst/>
          </a:prstGeom>
        </p:spPr>
        <p:txBody>
          <a:bodyPr wrap="square" lIns="0" tIns="0" rIns="0" bIns="0" rtlCol="0" anchor="t">
            <a:spAutoFit/>
          </a:bodyPr>
          <a:lstStyle/>
          <a:p>
            <a:pPr>
              <a:lnSpc>
                <a:spcPts val="3132"/>
              </a:lnSpc>
            </a:pPr>
            <a:r>
              <a:rPr lang="en-US" sz="2800">
                <a:solidFill>
                  <a:srgbClr val="000000"/>
                </a:solidFill>
                <a:latin typeface="+mj-lt"/>
              </a:rPr>
              <a:t>Case Management and Case Work Support</a:t>
            </a:r>
          </a:p>
        </p:txBody>
      </p:sp>
      <p:sp>
        <p:nvSpPr>
          <p:cNvPr id="41" name="TextBox 38">
            <a:extLst>
              <a:ext uri="{FF2B5EF4-FFF2-40B4-BE49-F238E27FC236}">
                <a16:creationId xmlns:a16="http://schemas.microsoft.com/office/drawing/2014/main" id="{46F78DCD-7BA2-A90F-100F-F71568FCE4E7}"/>
              </a:ext>
            </a:extLst>
          </p:cNvPr>
          <p:cNvSpPr txBox="1"/>
          <p:nvPr/>
        </p:nvSpPr>
        <p:spPr>
          <a:xfrm>
            <a:off x="3431395" y="4492255"/>
            <a:ext cx="2905974" cy="1192634"/>
          </a:xfrm>
          <a:prstGeom prst="rect">
            <a:avLst/>
          </a:prstGeom>
        </p:spPr>
        <p:txBody>
          <a:bodyPr wrap="square" lIns="0" tIns="0" rIns="0" bIns="0" rtlCol="0" anchor="t">
            <a:spAutoFit/>
          </a:bodyPr>
          <a:lstStyle/>
          <a:p>
            <a:pPr>
              <a:lnSpc>
                <a:spcPts val="3132"/>
              </a:lnSpc>
            </a:pPr>
            <a:r>
              <a:rPr lang="en-US" sz="2800">
                <a:solidFill>
                  <a:srgbClr val="000000"/>
                </a:solidFill>
                <a:latin typeface="+mj-lt"/>
              </a:rPr>
              <a:t>Referral to Other Services as Required</a:t>
            </a:r>
          </a:p>
        </p:txBody>
      </p:sp>
      <p:sp>
        <p:nvSpPr>
          <p:cNvPr id="44" name="Freeform 4">
            <a:extLst>
              <a:ext uri="{FF2B5EF4-FFF2-40B4-BE49-F238E27FC236}">
                <a16:creationId xmlns:a16="http://schemas.microsoft.com/office/drawing/2014/main" id="{CE26C905-541C-A1C2-0A01-09213DD44132}"/>
              </a:ext>
            </a:extLst>
          </p:cNvPr>
          <p:cNvSpPr/>
          <p:nvPr/>
        </p:nvSpPr>
        <p:spPr>
          <a:xfrm>
            <a:off x="1354440" y="4216031"/>
            <a:ext cx="1798385" cy="1857425"/>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AU"/>
          </a:p>
        </p:txBody>
      </p:sp>
      <p:sp>
        <p:nvSpPr>
          <p:cNvPr id="45" name="TextBox 38">
            <a:extLst>
              <a:ext uri="{FF2B5EF4-FFF2-40B4-BE49-F238E27FC236}">
                <a16:creationId xmlns:a16="http://schemas.microsoft.com/office/drawing/2014/main" id="{1E777A25-9A62-D79E-EA37-89B95D9C47BF}"/>
              </a:ext>
            </a:extLst>
          </p:cNvPr>
          <p:cNvSpPr txBox="1"/>
          <p:nvPr/>
        </p:nvSpPr>
        <p:spPr>
          <a:xfrm>
            <a:off x="3479422" y="1799558"/>
            <a:ext cx="2905974" cy="1192634"/>
          </a:xfrm>
          <a:prstGeom prst="rect">
            <a:avLst/>
          </a:prstGeom>
        </p:spPr>
        <p:txBody>
          <a:bodyPr wrap="square" lIns="0" tIns="0" rIns="0" bIns="0" rtlCol="0" anchor="t">
            <a:spAutoFit/>
          </a:bodyPr>
          <a:lstStyle/>
          <a:p>
            <a:pPr>
              <a:lnSpc>
                <a:spcPts val="3132"/>
              </a:lnSpc>
            </a:pPr>
            <a:r>
              <a:rPr lang="en-US" sz="2600">
                <a:solidFill>
                  <a:srgbClr val="000000"/>
                </a:solidFill>
                <a:latin typeface="DM Sans"/>
              </a:rPr>
              <a:t>Individual and Family Counselling Services</a:t>
            </a:r>
          </a:p>
        </p:txBody>
      </p:sp>
      <p:sp>
        <p:nvSpPr>
          <p:cNvPr id="52" name="Isosceles Triangle 51">
            <a:extLst>
              <a:ext uri="{FF2B5EF4-FFF2-40B4-BE49-F238E27FC236}">
                <a16:creationId xmlns:a16="http://schemas.microsoft.com/office/drawing/2014/main" id="{A8505969-0C29-2495-90A7-696B37AECAEE}"/>
              </a:ext>
            </a:extLst>
          </p:cNvPr>
          <p:cNvSpPr/>
          <p:nvPr/>
        </p:nvSpPr>
        <p:spPr>
          <a:xfrm rot="316076">
            <a:off x="2471500" y="2335229"/>
            <a:ext cx="194310" cy="177823"/>
          </a:xfrm>
          <a:prstGeom prst="triangle">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p14="http://schemas.microsoft.com/office/powerpoint/2010/main">
        <mc:Choice Requires="p14">
          <p:contentPart p14:bwMode="auto" r:id="rId12">
            <p14:nvContentPartPr>
              <p14:cNvPr id="56" name="Ink 55">
                <a:extLst>
                  <a:ext uri="{FF2B5EF4-FFF2-40B4-BE49-F238E27FC236}">
                    <a16:creationId xmlns:a16="http://schemas.microsoft.com/office/drawing/2014/main" id="{6A0256D6-6062-2656-B9B6-2F5D3B3A23A2}"/>
                  </a:ext>
                </a:extLst>
              </p14:cNvPr>
              <p14:cNvContentPartPr/>
              <p14:nvPr/>
            </p14:nvContentPartPr>
            <p14:xfrm>
              <a:off x="2336265" y="2360700"/>
              <a:ext cx="142920" cy="108000"/>
            </p14:xfrm>
          </p:contentPart>
        </mc:Choice>
        <mc:Fallback xmlns="">
          <p:pic>
            <p:nvPicPr>
              <p:cNvPr id="56" name="Ink 55">
                <a:extLst>
                  <a:ext uri="{FF2B5EF4-FFF2-40B4-BE49-F238E27FC236}">
                    <a16:creationId xmlns:a16="http://schemas.microsoft.com/office/drawing/2014/main" id="{6A0256D6-6062-2656-B9B6-2F5D3B3A23A2}"/>
                  </a:ext>
                </a:extLst>
              </p:cNvPr>
              <p:cNvPicPr/>
              <p:nvPr/>
            </p:nvPicPr>
            <p:blipFill>
              <a:blip r:embed="rId13"/>
              <a:stretch>
                <a:fillRect/>
              </a:stretch>
            </p:blipFill>
            <p:spPr>
              <a:xfrm>
                <a:off x="2330145" y="2354580"/>
                <a:ext cx="155160" cy="120240"/>
              </a:xfrm>
              <a:prstGeom prst="rect">
                <a:avLst/>
              </a:prstGeom>
            </p:spPr>
          </p:pic>
        </mc:Fallback>
      </mc:AlternateContent>
      <p:grpSp>
        <p:nvGrpSpPr>
          <p:cNvPr id="111" name="Group 110">
            <a:extLst>
              <a:ext uri="{FF2B5EF4-FFF2-40B4-BE49-F238E27FC236}">
                <a16:creationId xmlns:a16="http://schemas.microsoft.com/office/drawing/2014/main" id="{20B4E7FB-9C93-1BD7-A5EC-F94313F08D51}"/>
              </a:ext>
            </a:extLst>
          </p:cNvPr>
          <p:cNvGrpSpPr/>
          <p:nvPr/>
        </p:nvGrpSpPr>
        <p:grpSpPr>
          <a:xfrm>
            <a:off x="2105625" y="2484000"/>
            <a:ext cx="54000" cy="44640"/>
            <a:chOff x="2105625" y="2484000"/>
            <a:chExt cx="54000" cy="44640"/>
          </a:xfrm>
        </p:grpSpPr>
        <mc:AlternateContent xmlns:mc="http://schemas.openxmlformats.org/markup-compatibility/2006" xmlns:p14="http://schemas.microsoft.com/office/powerpoint/2010/main">
          <mc:Choice Requires="p14">
            <p:contentPart p14:bwMode="auto" r:id="rId14">
              <p14:nvContentPartPr>
                <p14:cNvPr id="106" name="Ink 105">
                  <a:extLst>
                    <a:ext uri="{FF2B5EF4-FFF2-40B4-BE49-F238E27FC236}">
                      <a16:creationId xmlns:a16="http://schemas.microsoft.com/office/drawing/2014/main" id="{09147E00-5AFD-6EEF-070C-0FBC1D973B8D}"/>
                    </a:ext>
                  </a:extLst>
                </p14:cNvPr>
                <p14:cNvContentPartPr/>
                <p14:nvPr/>
              </p14:nvContentPartPr>
              <p14:xfrm>
                <a:off x="2105625" y="2484000"/>
                <a:ext cx="24480" cy="43200"/>
              </p14:xfrm>
            </p:contentPart>
          </mc:Choice>
          <mc:Fallback xmlns="">
            <p:pic>
              <p:nvPicPr>
                <p:cNvPr id="106" name="Ink 105">
                  <a:extLst>
                    <a:ext uri="{FF2B5EF4-FFF2-40B4-BE49-F238E27FC236}">
                      <a16:creationId xmlns:a16="http://schemas.microsoft.com/office/drawing/2014/main" id="{09147E00-5AFD-6EEF-070C-0FBC1D973B8D}"/>
                    </a:ext>
                  </a:extLst>
                </p:cNvPr>
                <p:cNvPicPr/>
                <p:nvPr/>
              </p:nvPicPr>
              <p:blipFill>
                <a:blip r:embed="rId15"/>
                <a:stretch>
                  <a:fillRect/>
                </a:stretch>
              </p:blipFill>
              <p:spPr>
                <a:xfrm>
                  <a:off x="2099594" y="2477880"/>
                  <a:ext cx="36543"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7" name="Ink 106">
                  <a:extLst>
                    <a:ext uri="{FF2B5EF4-FFF2-40B4-BE49-F238E27FC236}">
                      <a16:creationId xmlns:a16="http://schemas.microsoft.com/office/drawing/2014/main" id="{50717BC7-1322-6968-C04C-36CC5ED54E16}"/>
                    </a:ext>
                  </a:extLst>
                </p14:cNvPr>
                <p14:cNvContentPartPr/>
                <p14:nvPr/>
              </p14:nvContentPartPr>
              <p14:xfrm>
                <a:off x="2120385" y="2519640"/>
                <a:ext cx="21960" cy="5040"/>
              </p14:xfrm>
            </p:contentPart>
          </mc:Choice>
          <mc:Fallback xmlns="">
            <p:pic>
              <p:nvPicPr>
                <p:cNvPr id="107" name="Ink 106">
                  <a:extLst>
                    <a:ext uri="{FF2B5EF4-FFF2-40B4-BE49-F238E27FC236}">
                      <a16:creationId xmlns:a16="http://schemas.microsoft.com/office/drawing/2014/main" id="{50717BC7-1322-6968-C04C-36CC5ED54E16}"/>
                    </a:ext>
                  </a:extLst>
                </p:cNvPr>
                <p:cNvPicPr/>
                <p:nvPr/>
              </p:nvPicPr>
              <p:blipFill>
                <a:blip r:embed="rId17"/>
                <a:stretch>
                  <a:fillRect/>
                </a:stretch>
              </p:blipFill>
              <p:spPr>
                <a:xfrm>
                  <a:off x="2114364" y="2513520"/>
                  <a:ext cx="34003"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8" name="Ink 107">
                  <a:extLst>
                    <a:ext uri="{FF2B5EF4-FFF2-40B4-BE49-F238E27FC236}">
                      <a16:creationId xmlns:a16="http://schemas.microsoft.com/office/drawing/2014/main" id="{C2958AF6-005B-4647-491D-049AF75E4A35}"/>
                    </a:ext>
                  </a:extLst>
                </p14:cNvPr>
                <p14:cNvContentPartPr/>
                <p14:nvPr/>
              </p14:nvContentPartPr>
              <p14:xfrm>
                <a:off x="2117505" y="2524680"/>
                <a:ext cx="33480" cy="2160"/>
              </p14:xfrm>
            </p:contentPart>
          </mc:Choice>
          <mc:Fallback xmlns="">
            <p:pic>
              <p:nvPicPr>
                <p:cNvPr id="108" name="Ink 107">
                  <a:extLst>
                    <a:ext uri="{FF2B5EF4-FFF2-40B4-BE49-F238E27FC236}">
                      <a16:creationId xmlns:a16="http://schemas.microsoft.com/office/drawing/2014/main" id="{C2958AF6-005B-4647-491D-049AF75E4A35}"/>
                    </a:ext>
                  </a:extLst>
                </p:cNvPr>
                <p:cNvPicPr/>
                <p:nvPr/>
              </p:nvPicPr>
              <p:blipFill>
                <a:blip r:embed="rId19"/>
                <a:stretch>
                  <a:fillRect/>
                </a:stretch>
              </p:blipFill>
              <p:spPr>
                <a:xfrm>
                  <a:off x="2111385" y="2518560"/>
                  <a:ext cx="4572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9" name="Ink 108">
                  <a:extLst>
                    <a:ext uri="{FF2B5EF4-FFF2-40B4-BE49-F238E27FC236}">
                      <a16:creationId xmlns:a16="http://schemas.microsoft.com/office/drawing/2014/main" id="{7AFCE884-1FD5-2D0B-FCB6-6ABFC74665EB}"/>
                    </a:ext>
                  </a:extLst>
                </p14:cNvPr>
                <p14:cNvContentPartPr/>
                <p14:nvPr/>
              </p14:nvContentPartPr>
              <p14:xfrm>
                <a:off x="2122185" y="2524320"/>
                <a:ext cx="36360" cy="1440"/>
              </p14:xfrm>
            </p:contentPart>
          </mc:Choice>
          <mc:Fallback xmlns="">
            <p:pic>
              <p:nvPicPr>
                <p:cNvPr id="109" name="Ink 108">
                  <a:extLst>
                    <a:ext uri="{FF2B5EF4-FFF2-40B4-BE49-F238E27FC236}">
                      <a16:creationId xmlns:a16="http://schemas.microsoft.com/office/drawing/2014/main" id="{7AFCE884-1FD5-2D0B-FCB6-6ABFC74665EB}"/>
                    </a:ext>
                  </a:extLst>
                </p:cNvPr>
                <p:cNvPicPr/>
                <p:nvPr/>
              </p:nvPicPr>
              <p:blipFill>
                <a:blip r:embed="rId21"/>
                <a:stretch>
                  <a:fillRect/>
                </a:stretch>
              </p:blipFill>
              <p:spPr>
                <a:xfrm>
                  <a:off x="2116125" y="2518200"/>
                  <a:ext cx="484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0" name="Ink 109">
                  <a:extLst>
                    <a:ext uri="{FF2B5EF4-FFF2-40B4-BE49-F238E27FC236}">
                      <a16:creationId xmlns:a16="http://schemas.microsoft.com/office/drawing/2014/main" id="{8CC5A876-1908-B24C-C87F-754D7278F967}"/>
                    </a:ext>
                  </a:extLst>
                </p14:cNvPr>
                <p14:cNvContentPartPr/>
                <p14:nvPr/>
              </p14:nvContentPartPr>
              <p14:xfrm>
                <a:off x="2126865" y="2524320"/>
                <a:ext cx="32760" cy="4320"/>
              </p14:xfrm>
            </p:contentPart>
          </mc:Choice>
          <mc:Fallback xmlns="">
            <p:pic>
              <p:nvPicPr>
                <p:cNvPr id="110" name="Ink 109">
                  <a:extLst>
                    <a:ext uri="{FF2B5EF4-FFF2-40B4-BE49-F238E27FC236}">
                      <a16:creationId xmlns:a16="http://schemas.microsoft.com/office/drawing/2014/main" id="{8CC5A876-1908-B24C-C87F-754D7278F967}"/>
                    </a:ext>
                  </a:extLst>
                </p:cNvPr>
                <p:cNvPicPr/>
                <p:nvPr/>
              </p:nvPicPr>
              <p:blipFill>
                <a:blip r:embed="rId23"/>
                <a:stretch>
                  <a:fillRect/>
                </a:stretch>
              </p:blipFill>
              <p:spPr>
                <a:xfrm>
                  <a:off x="2120745" y="2518200"/>
                  <a:ext cx="45000" cy="16560"/>
                </a:xfrm>
                <a:prstGeom prst="rect">
                  <a:avLst/>
                </a:prstGeom>
              </p:spPr>
            </p:pic>
          </mc:Fallback>
        </mc:AlternateContent>
      </p:grpSp>
      <p:grpSp>
        <p:nvGrpSpPr>
          <p:cNvPr id="128" name="Group 127">
            <a:extLst>
              <a:ext uri="{FF2B5EF4-FFF2-40B4-BE49-F238E27FC236}">
                <a16:creationId xmlns:a16="http://schemas.microsoft.com/office/drawing/2014/main" id="{7A0BEF89-6C77-0C39-B10C-28F643CEE454}"/>
              </a:ext>
            </a:extLst>
          </p:cNvPr>
          <p:cNvGrpSpPr/>
          <p:nvPr/>
        </p:nvGrpSpPr>
        <p:grpSpPr>
          <a:xfrm>
            <a:off x="1991865" y="2172600"/>
            <a:ext cx="73440" cy="104400"/>
            <a:chOff x="1991865" y="2172600"/>
            <a:chExt cx="73440" cy="104400"/>
          </a:xfrm>
        </p:grpSpPr>
        <mc:AlternateContent xmlns:mc="http://schemas.openxmlformats.org/markup-compatibility/2006" xmlns:p14="http://schemas.microsoft.com/office/powerpoint/2010/main">
          <mc:Choice Requires="p14">
            <p:contentPart p14:bwMode="auto" r:id="rId24">
              <p14:nvContentPartPr>
                <p14:cNvPr id="115" name="Ink 114">
                  <a:extLst>
                    <a:ext uri="{FF2B5EF4-FFF2-40B4-BE49-F238E27FC236}">
                      <a16:creationId xmlns:a16="http://schemas.microsoft.com/office/drawing/2014/main" id="{5A48A7D9-D186-34F8-634E-83197C9A256D}"/>
                    </a:ext>
                  </a:extLst>
                </p14:cNvPr>
                <p14:cNvContentPartPr/>
                <p14:nvPr/>
              </p14:nvContentPartPr>
              <p14:xfrm>
                <a:off x="1991865" y="2172600"/>
                <a:ext cx="35280" cy="42840"/>
              </p14:xfrm>
            </p:contentPart>
          </mc:Choice>
          <mc:Fallback xmlns="">
            <p:pic>
              <p:nvPicPr>
                <p:cNvPr id="115" name="Ink 114">
                  <a:extLst>
                    <a:ext uri="{FF2B5EF4-FFF2-40B4-BE49-F238E27FC236}">
                      <a16:creationId xmlns:a16="http://schemas.microsoft.com/office/drawing/2014/main" id="{5A48A7D9-D186-34F8-634E-83197C9A256D}"/>
                    </a:ext>
                  </a:extLst>
                </p:cNvPr>
                <p:cNvPicPr/>
                <p:nvPr/>
              </p:nvPicPr>
              <p:blipFill>
                <a:blip r:embed="rId25"/>
                <a:stretch>
                  <a:fillRect/>
                </a:stretch>
              </p:blipFill>
              <p:spPr>
                <a:xfrm>
                  <a:off x="1985745" y="2166480"/>
                  <a:ext cx="475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6" name="Ink 115">
                  <a:extLst>
                    <a:ext uri="{FF2B5EF4-FFF2-40B4-BE49-F238E27FC236}">
                      <a16:creationId xmlns:a16="http://schemas.microsoft.com/office/drawing/2014/main" id="{F0F90B1B-8A7A-7214-86EA-440E36B39861}"/>
                    </a:ext>
                  </a:extLst>
                </p14:cNvPr>
                <p14:cNvContentPartPr/>
                <p14:nvPr/>
              </p14:nvContentPartPr>
              <p14:xfrm>
                <a:off x="1996185" y="2195280"/>
                <a:ext cx="33120" cy="25560"/>
              </p14:xfrm>
            </p:contentPart>
          </mc:Choice>
          <mc:Fallback xmlns="">
            <p:pic>
              <p:nvPicPr>
                <p:cNvPr id="116" name="Ink 115">
                  <a:extLst>
                    <a:ext uri="{FF2B5EF4-FFF2-40B4-BE49-F238E27FC236}">
                      <a16:creationId xmlns:a16="http://schemas.microsoft.com/office/drawing/2014/main" id="{F0F90B1B-8A7A-7214-86EA-440E36B39861}"/>
                    </a:ext>
                  </a:extLst>
                </p:cNvPr>
                <p:cNvPicPr/>
                <p:nvPr/>
              </p:nvPicPr>
              <p:blipFill>
                <a:blip r:embed="rId27"/>
                <a:stretch>
                  <a:fillRect/>
                </a:stretch>
              </p:blipFill>
              <p:spPr>
                <a:xfrm>
                  <a:off x="1990065" y="2189160"/>
                  <a:ext cx="453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7" name="Ink 116">
                  <a:extLst>
                    <a:ext uri="{FF2B5EF4-FFF2-40B4-BE49-F238E27FC236}">
                      <a16:creationId xmlns:a16="http://schemas.microsoft.com/office/drawing/2014/main" id="{A5E9CC35-7CD2-4238-6A60-088A5213333B}"/>
                    </a:ext>
                  </a:extLst>
                </p14:cNvPr>
                <p14:cNvContentPartPr/>
                <p14:nvPr/>
              </p14:nvContentPartPr>
              <p14:xfrm>
                <a:off x="2003745" y="2199240"/>
                <a:ext cx="29880" cy="35280"/>
              </p14:xfrm>
            </p:contentPart>
          </mc:Choice>
          <mc:Fallback xmlns="">
            <p:pic>
              <p:nvPicPr>
                <p:cNvPr id="117" name="Ink 116">
                  <a:extLst>
                    <a:ext uri="{FF2B5EF4-FFF2-40B4-BE49-F238E27FC236}">
                      <a16:creationId xmlns:a16="http://schemas.microsoft.com/office/drawing/2014/main" id="{A5E9CC35-7CD2-4238-6A60-088A5213333B}"/>
                    </a:ext>
                  </a:extLst>
                </p:cNvPr>
                <p:cNvPicPr/>
                <p:nvPr/>
              </p:nvPicPr>
              <p:blipFill>
                <a:blip r:embed="rId29"/>
                <a:stretch>
                  <a:fillRect/>
                </a:stretch>
              </p:blipFill>
              <p:spPr>
                <a:xfrm>
                  <a:off x="1997625" y="2193182"/>
                  <a:ext cx="42120" cy="4739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8" name="Ink 117">
                  <a:extLst>
                    <a:ext uri="{FF2B5EF4-FFF2-40B4-BE49-F238E27FC236}">
                      <a16:creationId xmlns:a16="http://schemas.microsoft.com/office/drawing/2014/main" id="{617150F7-B558-0AFE-12CB-303D07C1D60A}"/>
                    </a:ext>
                  </a:extLst>
                </p14:cNvPr>
                <p14:cNvContentPartPr/>
                <p14:nvPr/>
              </p14:nvContentPartPr>
              <p14:xfrm>
                <a:off x="1999065" y="2201760"/>
                <a:ext cx="32400" cy="31680"/>
              </p14:xfrm>
            </p:contentPart>
          </mc:Choice>
          <mc:Fallback xmlns="">
            <p:pic>
              <p:nvPicPr>
                <p:cNvPr id="118" name="Ink 117">
                  <a:extLst>
                    <a:ext uri="{FF2B5EF4-FFF2-40B4-BE49-F238E27FC236}">
                      <a16:creationId xmlns:a16="http://schemas.microsoft.com/office/drawing/2014/main" id="{617150F7-B558-0AFE-12CB-303D07C1D60A}"/>
                    </a:ext>
                  </a:extLst>
                </p:cNvPr>
                <p:cNvPicPr/>
                <p:nvPr/>
              </p:nvPicPr>
              <p:blipFill>
                <a:blip r:embed="rId31"/>
                <a:stretch>
                  <a:fillRect/>
                </a:stretch>
              </p:blipFill>
              <p:spPr>
                <a:xfrm>
                  <a:off x="1992945" y="2195709"/>
                  <a:ext cx="44640" cy="4378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9" name="Ink 118">
                  <a:extLst>
                    <a:ext uri="{FF2B5EF4-FFF2-40B4-BE49-F238E27FC236}">
                      <a16:creationId xmlns:a16="http://schemas.microsoft.com/office/drawing/2014/main" id="{46F155B5-68F2-5046-37B0-2747AF1B4781}"/>
                    </a:ext>
                  </a:extLst>
                </p14:cNvPr>
                <p14:cNvContentPartPr/>
                <p14:nvPr/>
              </p14:nvContentPartPr>
              <p14:xfrm>
                <a:off x="1999425" y="2201040"/>
                <a:ext cx="33120" cy="30960"/>
              </p14:xfrm>
            </p:contentPart>
          </mc:Choice>
          <mc:Fallback xmlns="">
            <p:pic>
              <p:nvPicPr>
                <p:cNvPr id="119" name="Ink 118">
                  <a:extLst>
                    <a:ext uri="{FF2B5EF4-FFF2-40B4-BE49-F238E27FC236}">
                      <a16:creationId xmlns:a16="http://schemas.microsoft.com/office/drawing/2014/main" id="{46F155B5-68F2-5046-37B0-2747AF1B4781}"/>
                    </a:ext>
                  </a:extLst>
                </p:cNvPr>
                <p:cNvPicPr/>
                <p:nvPr/>
              </p:nvPicPr>
              <p:blipFill>
                <a:blip r:embed="rId33"/>
                <a:stretch>
                  <a:fillRect/>
                </a:stretch>
              </p:blipFill>
              <p:spPr>
                <a:xfrm>
                  <a:off x="1993238" y="2194848"/>
                  <a:ext cx="45495" cy="4334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0" name="Ink 119">
                  <a:extLst>
                    <a:ext uri="{FF2B5EF4-FFF2-40B4-BE49-F238E27FC236}">
                      <a16:creationId xmlns:a16="http://schemas.microsoft.com/office/drawing/2014/main" id="{0CC7797B-50BA-F2B9-C21C-9E5725969E0E}"/>
                    </a:ext>
                  </a:extLst>
                </p14:cNvPr>
                <p14:cNvContentPartPr/>
                <p14:nvPr/>
              </p14:nvContentPartPr>
              <p14:xfrm>
                <a:off x="1995825" y="2200320"/>
                <a:ext cx="31680" cy="18360"/>
              </p14:xfrm>
            </p:contentPart>
          </mc:Choice>
          <mc:Fallback xmlns="">
            <p:pic>
              <p:nvPicPr>
                <p:cNvPr id="120" name="Ink 119">
                  <a:extLst>
                    <a:ext uri="{FF2B5EF4-FFF2-40B4-BE49-F238E27FC236}">
                      <a16:creationId xmlns:a16="http://schemas.microsoft.com/office/drawing/2014/main" id="{0CC7797B-50BA-F2B9-C21C-9E5725969E0E}"/>
                    </a:ext>
                  </a:extLst>
                </p:cNvPr>
                <p:cNvPicPr/>
                <p:nvPr/>
              </p:nvPicPr>
              <p:blipFill>
                <a:blip r:embed="rId35"/>
                <a:stretch>
                  <a:fillRect/>
                </a:stretch>
              </p:blipFill>
              <p:spPr>
                <a:xfrm>
                  <a:off x="1989705" y="2194200"/>
                  <a:ext cx="43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1" name="Ink 120">
                  <a:extLst>
                    <a:ext uri="{FF2B5EF4-FFF2-40B4-BE49-F238E27FC236}">
                      <a16:creationId xmlns:a16="http://schemas.microsoft.com/office/drawing/2014/main" id="{3AEA376E-C738-280F-375A-5451A8A57F01}"/>
                    </a:ext>
                  </a:extLst>
                </p14:cNvPr>
                <p14:cNvContentPartPr/>
                <p14:nvPr/>
              </p14:nvContentPartPr>
              <p14:xfrm>
                <a:off x="1996905" y="2201040"/>
                <a:ext cx="29880" cy="20160"/>
              </p14:xfrm>
            </p:contentPart>
          </mc:Choice>
          <mc:Fallback xmlns="">
            <p:pic>
              <p:nvPicPr>
                <p:cNvPr id="121" name="Ink 120">
                  <a:extLst>
                    <a:ext uri="{FF2B5EF4-FFF2-40B4-BE49-F238E27FC236}">
                      <a16:creationId xmlns:a16="http://schemas.microsoft.com/office/drawing/2014/main" id="{3AEA376E-C738-280F-375A-5451A8A57F01}"/>
                    </a:ext>
                  </a:extLst>
                </p:cNvPr>
                <p:cNvPicPr/>
                <p:nvPr/>
              </p:nvPicPr>
              <p:blipFill>
                <a:blip r:embed="rId37"/>
                <a:stretch>
                  <a:fillRect/>
                </a:stretch>
              </p:blipFill>
              <p:spPr>
                <a:xfrm>
                  <a:off x="1990785" y="2194920"/>
                  <a:ext cx="421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2" name="Ink 121">
                  <a:extLst>
                    <a:ext uri="{FF2B5EF4-FFF2-40B4-BE49-F238E27FC236}">
                      <a16:creationId xmlns:a16="http://schemas.microsoft.com/office/drawing/2014/main" id="{6AFC495B-DFD1-2766-F6DB-77CF8F513487}"/>
                    </a:ext>
                  </a:extLst>
                </p14:cNvPr>
                <p14:cNvContentPartPr/>
                <p14:nvPr/>
              </p14:nvContentPartPr>
              <p14:xfrm>
                <a:off x="1997985" y="2199960"/>
                <a:ext cx="30240" cy="22320"/>
              </p14:xfrm>
            </p:contentPart>
          </mc:Choice>
          <mc:Fallback xmlns="">
            <p:pic>
              <p:nvPicPr>
                <p:cNvPr id="122" name="Ink 121">
                  <a:extLst>
                    <a:ext uri="{FF2B5EF4-FFF2-40B4-BE49-F238E27FC236}">
                      <a16:creationId xmlns:a16="http://schemas.microsoft.com/office/drawing/2014/main" id="{6AFC495B-DFD1-2766-F6DB-77CF8F513487}"/>
                    </a:ext>
                  </a:extLst>
                </p:cNvPr>
                <p:cNvPicPr/>
                <p:nvPr/>
              </p:nvPicPr>
              <p:blipFill>
                <a:blip r:embed="rId39"/>
                <a:stretch>
                  <a:fillRect/>
                </a:stretch>
              </p:blipFill>
              <p:spPr>
                <a:xfrm>
                  <a:off x="1991865" y="2193840"/>
                  <a:ext cx="424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3" name="Ink 122">
                  <a:extLst>
                    <a:ext uri="{FF2B5EF4-FFF2-40B4-BE49-F238E27FC236}">
                      <a16:creationId xmlns:a16="http://schemas.microsoft.com/office/drawing/2014/main" id="{CC42C177-7F5C-622B-2715-448F5B0159DD}"/>
                    </a:ext>
                  </a:extLst>
                </p14:cNvPr>
                <p14:cNvContentPartPr/>
                <p14:nvPr/>
              </p14:nvContentPartPr>
              <p14:xfrm>
                <a:off x="1994025" y="2199960"/>
                <a:ext cx="33480" cy="23400"/>
              </p14:xfrm>
            </p:contentPart>
          </mc:Choice>
          <mc:Fallback xmlns="">
            <p:pic>
              <p:nvPicPr>
                <p:cNvPr id="123" name="Ink 122">
                  <a:extLst>
                    <a:ext uri="{FF2B5EF4-FFF2-40B4-BE49-F238E27FC236}">
                      <a16:creationId xmlns:a16="http://schemas.microsoft.com/office/drawing/2014/main" id="{CC42C177-7F5C-622B-2715-448F5B0159DD}"/>
                    </a:ext>
                  </a:extLst>
                </p:cNvPr>
                <p:cNvPicPr/>
                <p:nvPr/>
              </p:nvPicPr>
              <p:blipFill>
                <a:blip r:embed="rId41"/>
                <a:stretch>
                  <a:fillRect/>
                </a:stretch>
              </p:blipFill>
              <p:spPr>
                <a:xfrm>
                  <a:off x="1987905" y="2193840"/>
                  <a:ext cx="457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4" name="Ink 123">
                  <a:extLst>
                    <a:ext uri="{FF2B5EF4-FFF2-40B4-BE49-F238E27FC236}">
                      <a16:creationId xmlns:a16="http://schemas.microsoft.com/office/drawing/2014/main" id="{43C849C2-F94A-9617-B293-A220945EFDDD}"/>
                    </a:ext>
                  </a:extLst>
                </p14:cNvPr>
                <p14:cNvContentPartPr/>
                <p14:nvPr/>
              </p14:nvContentPartPr>
              <p14:xfrm>
                <a:off x="1996185" y="2201040"/>
                <a:ext cx="34920" cy="38520"/>
              </p14:xfrm>
            </p:contentPart>
          </mc:Choice>
          <mc:Fallback xmlns="">
            <p:pic>
              <p:nvPicPr>
                <p:cNvPr id="124" name="Ink 123">
                  <a:extLst>
                    <a:ext uri="{FF2B5EF4-FFF2-40B4-BE49-F238E27FC236}">
                      <a16:creationId xmlns:a16="http://schemas.microsoft.com/office/drawing/2014/main" id="{43C849C2-F94A-9617-B293-A220945EFDDD}"/>
                    </a:ext>
                  </a:extLst>
                </p:cNvPr>
                <p:cNvPicPr/>
                <p:nvPr/>
              </p:nvPicPr>
              <p:blipFill>
                <a:blip r:embed="rId43"/>
                <a:stretch>
                  <a:fillRect/>
                </a:stretch>
              </p:blipFill>
              <p:spPr>
                <a:xfrm>
                  <a:off x="1990065" y="2194920"/>
                  <a:ext cx="47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5" name="Ink 124">
                  <a:extLst>
                    <a:ext uri="{FF2B5EF4-FFF2-40B4-BE49-F238E27FC236}">
                      <a16:creationId xmlns:a16="http://schemas.microsoft.com/office/drawing/2014/main" id="{EBCAD49E-DFCA-D71A-C993-1E61E0EC9505}"/>
                    </a:ext>
                  </a:extLst>
                </p14:cNvPr>
                <p14:cNvContentPartPr/>
                <p14:nvPr/>
              </p14:nvContentPartPr>
              <p14:xfrm>
                <a:off x="2009865" y="2207880"/>
                <a:ext cx="27000" cy="38520"/>
              </p14:xfrm>
            </p:contentPart>
          </mc:Choice>
          <mc:Fallback xmlns="">
            <p:pic>
              <p:nvPicPr>
                <p:cNvPr id="125" name="Ink 124">
                  <a:extLst>
                    <a:ext uri="{FF2B5EF4-FFF2-40B4-BE49-F238E27FC236}">
                      <a16:creationId xmlns:a16="http://schemas.microsoft.com/office/drawing/2014/main" id="{EBCAD49E-DFCA-D71A-C993-1E61E0EC9505}"/>
                    </a:ext>
                  </a:extLst>
                </p:cNvPr>
                <p:cNvPicPr/>
                <p:nvPr/>
              </p:nvPicPr>
              <p:blipFill>
                <a:blip r:embed="rId45"/>
                <a:stretch>
                  <a:fillRect/>
                </a:stretch>
              </p:blipFill>
              <p:spPr>
                <a:xfrm>
                  <a:off x="2003662" y="2201760"/>
                  <a:ext cx="39405"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6" name="Ink 125">
                  <a:extLst>
                    <a:ext uri="{FF2B5EF4-FFF2-40B4-BE49-F238E27FC236}">
                      <a16:creationId xmlns:a16="http://schemas.microsoft.com/office/drawing/2014/main" id="{EE3DA399-2FE5-5A45-73D1-3704AEC0DECD}"/>
                    </a:ext>
                  </a:extLst>
                </p14:cNvPr>
                <p14:cNvContentPartPr/>
                <p14:nvPr/>
              </p14:nvContentPartPr>
              <p14:xfrm>
                <a:off x="2008425" y="2207520"/>
                <a:ext cx="44640" cy="54360"/>
              </p14:xfrm>
            </p:contentPart>
          </mc:Choice>
          <mc:Fallback xmlns="">
            <p:pic>
              <p:nvPicPr>
                <p:cNvPr id="126" name="Ink 125">
                  <a:extLst>
                    <a:ext uri="{FF2B5EF4-FFF2-40B4-BE49-F238E27FC236}">
                      <a16:creationId xmlns:a16="http://schemas.microsoft.com/office/drawing/2014/main" id="{EE3DA399-2FE5-5A45-73D1-3704AEC0DECD}"/>
                    </a:ext>
                  </a:extLst>
                </p:cNvPr>
                <p:cNvPicPr/>
                <p:nvPr/>
              </p:nvPicPr>
              <p:blipFill>
                <a:blip r:embed="rId47"/>
                <a:stretch>
                  <a:fillRect/>
                </a:stretch>
              </p:blipFill>
              <p:spPr>
                <a:xfrm>
                  <a:off x="2002255" y="2201400"/>
                  <a:ext cx="569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7" name="Ink 126">
                  <a:extLst>
                    <a:ext uri="{FF2B5EF4-FFF2-40B4-BE49-F238E27FC236}">
                      <a16:creationId xmlns:a16="http://schemas.microsoft.com/office/drawing/2014/main" id="{C0209DF0-D3DF-1620-F084-5B085F1B2488}"/>
                    </a:ext>
                  </a:extLst>
                </p14:cNvPr>
                <p14:cNvContentPartPr/>
                <p14:nvPr/>
              </p14:nvContentPartPr>
              <p14:xfrm>
                <a:off x="2035425" y="2228400"/>
                <a:ext cx="29880" cy="48600"/>
              </p14:xfrm>
            </p:contentPart>
          </mc:Choice>
          <mc:Fallback xmlns="">
            <p:pic>
              <p:nvPicPr>
                <p:cNvPr id="127" name="Ink 126">
                  <a:extLst>
                    <a:ext uri="{FF2B5EF4-FFF2-40B4-BE49-F238E27FC236}">
                      <a16:creationId xmlns:a16="http://schemas.microsoft.com/office/drawing/2014/main" id="{C0209DF0-D3DF-1620-F084-5B085F1B2488}"/>
                    </a:ext>
                  </a:extLst>
                </p:cNvPr>
                <p:cNvPicPr/>
                <p:nvPr/>
              </p:nvPicPr>
              <p:blipFill>
                <a:blip r:embed="rId49"/>
                <a:stretch>
                  <a:fillRect/>
                </a:stretch>
              </p:blipFill>
              <p:spPr>
                <a:xfrm>
                  <a:off x="2029305" y="2222280"/>
                  <a:ext cx="42120" cy="60840"/>
                </a:xfrm>
                <a:prstGeom prst="rect">
                  <a:avLst/>
                </a:prstGeom>
              </p:spPr>
            </p:pic>
          </mc:Fallback>
        </mc:AlternateContent>
      </p:grpSp>
      <p:grpSp>
        <p:nvGrpSpPr>
          <p:cNvPr id="134" name="Group 133">
            <a:extLst>
              <a:ext uri="{FF2B5EF4-FFF2-40B4-BE49-F238E27FC236}">
                <a16:creationId xmlns:a16="http://schemas.microsoft.com/office/drawing/2014/main" id="{92BD8955-CB95-0FAD-E9B0-EBEF0C37A7A0}"/>
              </a:ext>
            </a:extLst>
          </p:cNvPr>
          <p:cNvGrpSpPr/>
          <p:nvPr/>
        </p:nvGrpSpPr>
        <p:grpSpPr>
          <a:xfrm>
            <a:off x="2039805" y="3408840"/>
            <a:ext cx="140760" cy="58320"/>
            <a:chOff x="2039805" y="3408840"/>
            <a:chExt cx="140760" cy="58320"/>
          </a:xfrm>
        </p:grpSpPr>
        <mc:AlternateContent xmlns:mc="http://schemas.openxmlformats.org/markup-compatibility/2006" xmlns:p14="http://schemas.microsoft.com/office/powerpoint/2010/main">
          <mc:Choice Requires="p14">
            <p:contentPart p14:bwMode="auto" r:id="rId50">
              <p14:nvContentPartPr>
                <p14:cNvPr id="132" name="Ink 131">
                  <a:extLst>
                    <a:ext uri="{FF2B5EF4-FFF2-40B4-BE49-F238E27FC236}">
                      <a16:creationId xmlns:a16="http://schemas.microsoft.com/office/drawing/2014/main" id="{CA6A6605-790C-186E-FDC3-399FD7A21F18}"/>
                    </a:ext>
                  </a:extLst>
                </p14:cNvPr>
                <p14:cNvContentPartPr/>
                <p14:nvPr/>
              </p14:nvContentPartPr>
              <p14:xfrm>
                <a:off x="2054925" y="3420720"/>
                <a:ext cx="1800" cy="1080"/>
              </p14:xfrm>
            </p:contentPart>
          </mc:Choice>
          <mc:Fallback xmlns="">
            <p:pic>
              <p:nvPicPr>
                <p:cNvPr id="132" name="Ink 131">
                  <a:extLst>
                    <a:ext uri="{FF2B5EF4-FFF2-40B4-BE49-F238E27FC236}">
                      <a16:creationId xmlns:a16="http://schemas.microsoft.com/office/drawing/2014/main" id="{CA6A6605-790C-186E-FDC3-399FD7A21F18}"/>
                    </a:ext>
                  </a:extLst>
                </p:cNvPr>
                <p:cNvPicPr/>
                <p:nvPr/>
              </p:nvPicPr>
              <p:blipFill>
                <a:blip r:embed="rId51"/>
                <a:stretch>
                  <a:fillRect/>
                </a:stretch>
              </p:blipFill>
              <p:spPr>
                <a:xfrm>
                  <a:off x="2049825" y="3411540"/>
                  <a:ext cx="12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3" name="Ink 132">
                  <a:extLst>
                    <a:ext uri="{FF2B5EF4-FFF2-40B4-BE49-F238E27FC236}">
                      <a16:creationId xmlns:a16="http://schemas.microsoft.com/office/drawing/2014/main" id="{EBF4FB79-4A7E-E028-35A2-30955B53CFA2}"/>
                    </a:ext>
                  </a:extLst>
                </p14:cNvPr>
                <p14:cNvContentPartPr/>
                <p14:nvPr/>
              </p14:nvContentPartPr>
              <p14:xfrm>
                <a:off x="2039805" y="3408840"/>
                <a:ext cx="140760" cy="58320"/>
              </p14:xfrm>
            </p:contentPart>
          </mc:Choice>
          <mc:Fallback xmlns="">
            <p:pic>
              <p:nvPicPr>
                <p:cNvPr id="133" name="Ink 132">
                  <a:extLst>
                    <a:ext uri="{FF2B5EF4-FFF2-40B4-BE49-F238E27FC236}">
                      <a16:creationId xmlns:a16="http://schemas.microsoft.com/office/drawing/2014/main" id="{EBF4FB79-4A7E-E028-35A2-30955B53CFA2}"/>
                    </a:ext>
                  </a:extLst>
                </p:cNvPr>
                <p:cNvPicPr/>
                <p:nvPr/>
              </p:nvPicPr>
              <p:blipFill>
                <a:blip r:embed="rId53"/>
                <a:stretch>
                  <a:fillRect/>
                </a:stretch>
              </p:blipFill>
              <p:spPr>
                <a:xfrm>
                  <a:off x="2033685" y="3402720"/>
                  <a:ext cx="153000" cy="70560"/>
                </a:xfrm>
                <a:prstGeom prst="rect">
                  <a:avLst/>
                </a:prstGeom>
              </p:spPr>
            </p:pic>
          </mc:Fallback>
        </mc:AlternateContent>
      </p:grpSp>
      <p:grpSp>
        <p:nvGrpSpPr>
          <p:cNvPr id="138" name="Group 137">
            <a:extLst>
              <a:ext uri="{FF2B5EF4-FFF2-40B4-BE49-F238E27FC236}">
                <a16:creationId xmlns:a16="http://schemas.microsoft.com/office/drawing/2014/main" id="{D156132E-5E1A-E89F-AA4F-9334F7071543}"/>
              </a:ext>
            </a:extLst>
          </p:cNvPr>
          <p:cNvGrpSpPr/>
          <p:nvPr/>
        </p:nvGrpSpPr>
        <p:grpSpPr>
          <a:xfrm>
            <a:off x="1732365" y="3418200"/>
            <a:ext cx="20160" cy="43560"/>
            <a:chOff x="1732365" y="3418200"/>
            <a:chExt cx="20160" cy="43560"/>
          </a:xfrm>
        </p:grpSpPr>
        <mc:AlternateContent xmlns:mc="http://schemas.openxmlformats.org/markup-compatibility/2006" xmlns:p14="http://schemas.microsoft.com/office/powerpoint/2010/main">
          <mc:Choice Requires="p14">
            <p:contentPart p14:bwMode="auto" r:id="rId54">
              <p14:nvContentPartPr>
                <p14:cNvPr id="136" name="Ink 135">
                  <a:extLst>
                    <a:ext uri="{FF2B5EF4-FFF2-40B4-BE49-F238E27FC236}">
                      <a16:creationId xmlns:a16="http://schemas.microsoft.com/office/drawing/2014/main" id="{A02E303A-38BA-8D3E-F50C-627E16B64AAC}"/>
                    </a:ext>
                  </a:extLst>
                </p14:cNvPr>
                <p14:cNvContentPartPr/>
                <p14:nvPr/>
              </p14:nvContentPartPr>
              <p14:xfrm>
                <a:off x="1732365" y="3418200"/>
                <a:ext cx="20160" cy="43560"/>
              </p14:xfrm>
            </p:contentPart>
          </mc:Choice>
          <mc:Fallback xmlns="">
            <p:pic>
              <p:nvPicPr>
                <p:cNvPr id="136" name="Ink 135">
                  <a:extLst>
                    <a:ext uri="{FF2B5EF4-FFF2-40B4-BE49-F238E27FC236}">
                      <a16:creationId xmlns:a16="http://schemas.microsoft.com/office/drawing/2014/main" id="{A02E303A-38BA-8D3E-F50C-627E16B64AAC}"/>
                    </a:ext>
                  </a:extLst>
                </p:cNvPr>
                <p:cNvPicPr/>
                <p:nvPr/>
              </p:nvPicPr>
              <p:blipFill>
                <a:blip r:embed="rId55"/>
                <a:stretch>
                  <a:fillRect/>
                </a:stretch>
              </p:blipFill>
              <p:spPr>
                <a:xfrm>
                  <a:off x="1726245" y="3412080"/>
                  <a:ext cx="32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7" name="Ink 136">
                  <a:extLst>
                    <a:ext uri="{FF2B5EF4-FFF2-40B4-BE49-F238E27FC236}">
                      <a16:creationId xmlns:a16="http://schemas.microsoft.com/office/drawing/2014/main" id="{C201EA29-F4F4-143A-F021-FAF8EBBEA470}"/>
                    </a:ext>
                  </a:extLst>
                </p14:cNvPr>
                <p14:cNvContentPartPr/>
                <p14:nvPr/>
              </p14:nvContentPartPr>
              <p14:xfrm>
                <a:off x="1733085" y="3428640"/>
                <a:ext cx="6480" cy="11160"/>
              </p14:xfrm>
            </p:contentPart>
          </mc:Choice>
          <mc:Fallback xmlns="">
            <p:pic>
              <p:nvPicPr>
                <p:cNvPr id="137" name="Ink 136">
                  <a:extLst>
                    <a:ext uri="{FF2B5EF4-FFF2-40B4-BE49-F238E27FC236}">
                      <a16:creationId xmlns:a16="http://schemas.microsoft.com/office/drawing/2014/main" id="{C201EA29-F4F4-143A-F021-FAF8EBBEA470}"/>
                    </a:ext>
                  </a:extLst>
                </p:cNvPr>
                <p:cNvPicPr/>
                <p:nvPr/>
              </p:nvPicPr>
              <p:blipFill>
                <a:blip r:embed="rId57"/>
                <a:stretch>
                  <a:fillRect/>
                </a:stretch>
              </p:blipFill>
              <p:spPr>
                <a:xfrm>
                  <a:off x="1726965" y="3422520"/>
                  <a:ext cx="18720" cy="2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140" name="Ink 139">
                <a:extLst>
                  <a:ext uri="{FF2B5EF4-FFF2-40B4-BE49-F238E27FC236}">
                    <a16:creationId xmlns:a16="http://schemas.microsoft.com/office/drawing/2014/main" id="{7E5E4634-E66F-7678-AACC-7C1098F62F3C}"/>
                  </a:ext>
                </a:extLst>
              </p14:cNvPr>
              <p14:cNvContentPartPr/>
              <p14:nvPr/>
            </p14:nvContentPartPr>
            <p14:xfrm>
              <a:off x="1744290" y="2023605"/>
              <a:ext cx="15120" cy="5400"/>
            </p14:xfrm>
          </p:contentPart>
        </mc:Choice>
        <mc:Fallback xmlns="">
          <p:pic>
            <p:nvPicPr>
              <p:cNvPr id="140" name="Ink 139">
                <a:extLst>
                  <a:ext uri="{FF2B5EF4-FFF2-40B4-BE49-F238E27FC236}">
                    <a16:creationId xmlns:a16="http://schemas.microsoft.com/office/drawing/2014/main" id="{7E5E4634-E66F-7678-AACC-7C1098F62F3C}"/>
                  </a:ext>
                </a:extLst>
              </p:cNvPr>
              <p:cNvPicPr/>
              <p:nvPr/>
            </p:nvPicPr>
            <p:blipFill>
              <a:blip r:embed="rId59"/>
              <a:stretch>
                <a:fillRect/>
              </a:stretch>
            </p:blipFill>
            <p:spPr>
              <a:xfrm>
                <a:off x="1738170" y="2017485"/>
                <a:ext cx="27360" cy="17640"/>
              </a:xfrm>
              <a:prstGeom prst="rect">
                <a:avLst/>
              </a:prstGeom>
            </p:spPr>
          </p:pic>
        </mc:Fallback>
      </mc:AlternateContent>
      <p:grpSp>
        <p:nvGrpSpPr>
          <p:cNvPr id="146" name="Group 145">
            <a:extLst>
              <a:ext uri="{FF2B5EF4-FFF2-40B4-BE49-F238E27FC236}">
                <a16:creationId xmlns:a16="http://schemas.microsoft.com/office/drawing/2014/main" id="{544C50E5-260D-01AE-7891-6C154E3BBFB9}"/>
              </a:ext>
            </a:extLst>
          </p:cNvPr>
          <p:cNvGrpSpPr/>
          <p:nvPr/>
        </p:nvGrpSpPr>
        <p:grpSpPr>
          <a:xfrm>
            <a:off x="1667970" y="1721565"/>
            <a:ext cx="20880" cy="21240"/>
            <a:chOff x="1667970" y="1721565"/>
            <a:chExt cx="20880" cy="21240"/>
          </a:xfrm>
        </p:grpSpPr>
        <mc:AlternateContent xmlns:mc="http://schemas.openxmlformats.org/markup-compatibility/2006" xmlns:p14="http://schemas.microsoft.com/office/powerpoint/2010/main">
          <mc:Choice Requires="p14">
            <p:contentPart p14:bwMode="auto" r:id="rId60">
              <p14:nvContentPartPr>
                <p14:cNvPr id="142" name="Ink 141">
                  <a:extLst>
                    <a:ext uri="{FF2B5EF4-FFF2-40B4-BE49-F238E27FC236}">
                      <a16:creationId xmlns:a16="http://schemas.microsoft.com/office/drawing/2014/main" id="{0C4CD213-20D2-F0D0-14C4-43DAC1E3C71C}"/>
                    </a:ext>
                  </a:extLst>
                </p14:cNvPr>
                <p14:cNvContentPartPr/>
                <p14:nvPr/>
              </p14:nvContentPartPr>
              <p14:xfrm>
                <a:off x="1670130" y="1721565"/>
                <a:ext cx="18720" cy="21240"/>
              </p14:xfrm>
            </p:contentPart>
          </mc:Choice>
          <mc:Fallback xmlns="">
            <p:pic>
              <p:nvPicPr>
                <p:cNvPr id="142" name="Ink 141">
                  <a:extLst>
                    <a:ext uri="{FF2B5EF4-FFF2-40B4-BE49-F238E27FC236}">
                      <a16:creationId xmlns:a16="http://schemas.microsoft.com/office/drawing/2014/main" id="{0C4CD213-20D2-F0D0-14C4-43DAC1E3C71C}"/>
                    </a:ext>
                  </a:extLst>
                </p:cNvPr>
                <p:cNvPicPr/>
                <p:nvPr/>
              </p:nvPicPr>
              <p:blipFill>
                <a:blip r:embed="rId61"/>
                <a:stretch>
                  <a:fillRect/>
                </a:stretch>
              </p:blipFill>
              <p:spPr>
                <a:xfrm>
                  <a:off x="1664010" y="1715445"/>
                  <a:ext cx="309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3" name="Ink 142">
                  <a:extLst>
                    <a:ext uri="{FF2B5EF4-FFF2-40B4-BE49-F238E27FC236}">
                      <a16:creationId xmlns:a16="http://schemas.microsoft.com/office/drawing/2014/main" id="{43B116EC-97A1-F5BF-6CF9-87113317438B}"/>
                    </a:ext>
                  </a:extLst>
                </p14:cNvPr>
                <p14:cNvContentPartPr/>
                <p14:nvPr/>
              </p14:nvContentPartPr>
              <p14:xfrm>
                <a:off x="1667970" y="1724085"/>
                <a:ext cx="10800" cy="6840"/>
              </p14:xfrm>
            </p:contentPart>
          </mc:Choice>
          <mc:Fallback xmlns="">
            <p:pic>
              <p:nvPicPr>
                <p:cNvPr id="143" name="Ink 142">
                  <a:extLst>
                    <a:ext uri="{FF2B5EF4-FFF2-40B4-BE49-F238E27FC236}">
                      <a16:creationId xmlns:a16="http://schemas.microsoft.com/office/drawing/2014/main" id="{43B116EC-97A1-F5BF-6CF9-87113317438B}"/>
                    </a:ext>
                  </a:extLst>
                </p:cNvPr>
                <p:cNvPicPr/>
                <p:nvPr/>
              </p:nvPicPr>
              <p:blipFill>
                <a:blip r:embed="rId63"/>
                <a:stretch>
                  <a:fillRect/>
                </a:stretch>
              </p:blipFill>
              <p:spPr>
                <a:xfrm>
                  <a:off x="1661639" y="1717965"/>
                  <a:ext cx="23462" cy="1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145" name="Ink 144">
                <a:extLst>
                  <a:ext uri="{FF2B5EF4-FFF2-40B4-BE49-F238E27FC236}">
                    <a16:creationId xmlns:a16="http://schemas.microsoft.com/office/drawing/2014/main" id="{B8E113CF-D510-E83F-D54F-27B8A423C2C9}"/>
                  </a:ext>
                </a:extLst>
              </p14:cNvPr>
              <p14:cNvContentPartPr/>
              <p14:nvPr/>
            </p14:nvContentPartPr>
            <p14:xfrm>
              <a:off x="1532610" y="1608885"/>
              <a:ext cx="34200" cy="18360"/>
            </p14:xfrm>
          </p:contentPart>
        </mc:Choice>
        <mc:Fallback xmlns="">
          <p:pic>
            <p:nvPicPr>
              <p:cNvPr id="145" name="Ink 144">
                <a:extLst>
                  <a:ext uri="{FF2B5EF4-FFF2-40B4-BE49-F238E27FC236}">
                    <a16:creationId xmlns:a16="http://schemas.microsoft.com/office/drawing/2014/main" id="{B8E113CF-D510-E83F-D54F-27B8A423C2C9}"/>
                  </a:ext>
                </a:extLst>
              </p:cNvPr>
              <p:cNvPicPr/>
              <p:nvPr/>
            </p:nvPicPr>
            <p:blipFill>
              <a:blip r:embed="rId65"/>
              <a:stretch>
                <a:fillRect/>
              </a:stretch>
            </p:blipFill>
            <p:spPr>
              <a:xfrm>
                <a:off x="1526490" y="1602765"/>
                <a:ext cx="46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 name="Ink 30">
                <a:extLst>
                  <a:ext uri="{FF2B5EF4-FFF2-40B4-BE49-F238E27FC236}">
                    <a16:creationId xmlns:a16="http://schemas.microsoft.com/office/drawing/2014/main" id="{C89AE593-0AEE-4E08-12B4-DAE63D6EC238}"/>
                  </a:ext>
                </a:extLst>
              </p14:cNvPr>
              <p14:cNvContentPartPr/>
              <p14:nvPr/>
            </p14:nvContentPartPr>
            <p14:xfrm>
              <a:off x="2451240" y="2394960"/>
              <a:ext cx="79560" cy="122400"/>
            </p14:xfrm>
          </p:contentPart>
        </mc:Choice>
        <mc:Fallback xmlns="">
          <p:pic>
            <p:nvPicPr>
              <p:cNvPr id="31" name="Ink 30">
                <a:extLst>
                  <a:ext uri="{FF2B5EF4-FFF2-40B4-BE49-F238E27FC236}">
                    <a16:creationId xmlns:a16="http://schemas.microsoft.com/office/drawing/2014/main" id="{C89AE593-0AEE-4E08-12B4-DAE63D6EC238}"/>
                  </a:ext>
                </a:extLst>
              </p:cNvPr>
              <p:cNvPicPr/>
              <p:nvPr/>
            </p:nvPicPr>
            <p:blipFill>
              <a:blip r:embed="rId67"/>
              <a:stretch>
                <a:fillRect/>
              </a:stretch>
            </p:blipFill>
            <p:spPr>
              <a:xfrm>
                <a:off x="2445148" y="2388840"/>
                <a:ext cx="91745" cy="134640"/>
              </a:xfrm>
              <a:prstGeom prst="rect">
                <a:avLst/>
              </a:prstGeom>
            </p:spPr>
          </p:pic>
        </mc:Fallback>
      </mc:AlternateContent>
      <p:grpSp>
        <p:nvGrpSpPr>
          <p:cNvPr id="33" name="Group 32">
            <a:extLst>
              <a:ext uri="{FF2B5EF4-FFF2-40B4-BE49-F238E27FC236}">
                <a16:creationId xmlns:a16="http://schemas.microsoft.com/office/drawing/2014/main" id="{EC769FC1-7028-CA9F-72F0-2946147832F1}"/>
              </a:ext>
            </a:extLst>
          </p:cNvPr>
          <p:cNvGrpSpPr/>
          <p:nvPr/>
        </p:nvGrpSpPr>
        <p:grpSpPr>
          <a:xfrm>
            <a:off x="1028700" y="1028700"/>
            <a:ext cx="5587239" cy="2662922"/>
            <a:chOff x="1028700" y="1028700"/>
            <a:chExt cx="5587239" cy="2662922"/>
          </a:xfrm>
        </p:grpSpPr>
        <p:grpSp>
          <p:nvGrpSpPr>
            <p:cNvPr id="12" name="Group 12"/>
            <p:cNvGrpSpPr/>
            <p:nvPr/>
          </p:nvGrpSpPr>
          <p:grpSpPr>
            <a:xfrm>
              <a:off x="1028700" y="1028700"/>
              <a:ext cx="5587239" cy="2662922"/>
              <a:chOff x="0" y="0"/>
              <a:chExt cx="2065940" cy="984643"/>
            </a:xfrm>
          </p:grpSpPr>
          <p:sp>
            <p:nvSpPr>
              <p:cNvPr id="13" name="Freeform 1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AU"/>
              </a:p>
            </p:txBody>
          </p:sp>
          <p:sp>
            <p:nvSpPr>
              <p:cNvPr id="14" name="TextBox 1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4">
              <a:extLst>
                <a:ext uri="{FF2B5EF4-FFF2-40B4-BE49-F238E27FC236}">
                  <a16:creationId xmlns:a16="http://schemas.microsoft.com/office/drawing/2014/main" id="{8EBEA31E-9525-6090-0B7E-80C1FE60DDDA}"/>
                </a:ext>
              </a:extLst>
            </p:cNvPr>
            <p:cNvGrpSpPr/>
            <p:nvPr/>
          </p:nvGrpSpPr>
          <p:grpSpPr>
            <a:xfrm>
              <a:off x="1160107" y="1550360"/>
              <a:ext cx="2000285" cy="2054508"/>
              <a:chOff x="1160107" y="1550360"/>
              <a:chExt cx="2000285" cy="2054508"/>
            </a:xfrm>
          </p:grpSpPr>
          <p:sp>
            <p:nvSpPr>
              <p:cNvPr id="46" name="Freeform 4">
                <a:extLst>
                  <a:ext uri="{FF2B5EF4-FFF2-40B4-BE49-F238E27FC236}">
                    <a16:creationId xmlns:a16="http://schemas.microsoft.com/office/drawing/2014/main" id="{8B15AEE0-5543-B0EA-9E72-1B1243BAF495}"/>
                  </a:ext>
                </a:extLst>
              </p:cNvPr>
              <p:cNvSpPr/>
              <p:nvPr/>
            </p:nvSpPr>
            <p:spPr>
              <a:xfrm>
                <a:off x="1160107" y="1550360"/>
                <a:ext cx="1900086" cy="2054508"/>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en-AU"/>
              </a:p>
            </p:txBody>
          </p:sp>
          <p:sp>
            <p:nvSpPr>
              <p:cNvPr id="47" name="Rectangle 46">
                <a:extLst>
                  <a:ext uri="{FF2B5EF4-FFF2-40B4-BE49-F238E27FC236}">
                    <a16:creationId xmlns:a16="http://schemas.microsoft.com/office/drawing/2014/main" id="{1BC03BD0-A163-C96D-7D9C-9BC95BCE1C3F}"/>
                  </a:ext>
                </a:extLst>
              </p:cNvPr>
              <p:cNvSpPr/>
              <p:nvPr/>
            </p:nvSpPr>
            <p:spPr>
              <a:xfrm>
                <a:off x="1933636" y="1723964"/>
                <a:ext cx="1071653" cy="390222"/>
              </a:xfrm>
              <a:prstGeom prst="rect">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749FF11D-AA58-C068-8E29-E39A836E60C7}"/>
                  </a:ext>
                </a:extLst>
              </p:cNvPr>
              <p:cNvSpPr/>
              <p:nvPr/>
            </p:nvSpPr>
            <p:spPr>
              <a:xfrm rot="5400000">
                <a:off x="2570782" y="2026613"/>
                <a:ext cx="547393" cy="631827"/>
              </a:xfrm>
              <a:prstGeom prst="rect">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1BEAB4FE-2E7F-006D-BF3A-4776017D7FB8}"/>
                  </a:ext>
                </a:extLst>
              </p:cNvPr>
              <p:cNvSpPr/>
              <p:nvPr/>
            </p:nvSpPr>
            <p:spPr>
              <a:xfrm rot="3281932">
                <a:off x="1912662" y="2039615"/>
                <a:ext cx="520840" cy="276428"/>
              </a:xfrm>
              <a:prstGeom prst="rect">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D6A71D33-C57D-B109-3596-BA5DDA7A74F6}"/>
                  </a:ext>
                </a:extLst>
              </p:cNvPr>
              <p:cNvSpPr/>
              <p:nvPr/>
            </p:nvSpPr>
            <p:spPr>
              <a:xfrm>
                <a:off x="2152650" y="2438400"/>
                <a:ext cx="194310" cy="79778"/>
              </a:xfrm>
              <a:prstGeom prst="rect">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240417F1-8F9C-4941-29DA-C562CBD0A6CA}"/>
                  </a:ext>
                </a:extLst>
              </p:cNvPr>
              <p:cNvSpPr/>
              <p:nvPr/>
            </p:nvSpPr>
            <p:spPr>
              <a:xfrm>
                <a:off x="2244090" y="2068830"/>
                <a:ext cx="384675" cy="306705"/>
              </a:xfrm>
              <a:prstGeom prst="rect">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p14="http://schemas.microsoft.com/office/powerpoint/2010/main">
            <mc:Choice Requires="p14">
              <p:contentPart p14:bwMode="auto" r:id="rId70">
                <p14:nvContentPartPr>
                  <p14:cNvPr id="58" name="Ink 57">
                    <a:extLst>
                      <a:ext uri="{FF2B5EF4-FFF2-40B4-BE49-F238E27FC236}">
                        <a16:creationId xmlns:a16="http://schemas.microsoft.com/office/drawing/2014/main" id="{492C5C81-21EA-0448-65C0-EDD3C2C7790E}"/>
                      </a:ext>
                    </a:extLst>
                  </p14:cNvPr>
                  <p14:cNvContentPartPr/>
                  <p14:nvPr/>
                </p14:nvContentPartPr>
                <p14:xfrm>
                  <a:off x="2104785" y="2470860"/>
                  <a:ext cx="50400" cy="51120"/>
                </p14:xfrm>
              </p:contentPart>
            </mc:Choice>
            <mc:Fallback xmlns="">
              <p:pic>
                <p:nvPicPr>
                  <p:cNvPr id="58" name="Ink 57">
                    <a:extLst>
                      <a:ext uri="{FF2B5EF4-FFF2-40B4-BE49-F238E27FC236}">
                        <a16:creationId xmlns:a16="http://schemas.microsoft.com/office/drawing/2014/main" id="{492C5C81-21EA-0448-65C0-EDD3C2C7790E}"/>
                      </a:ext>
                    </a:extLst>
                  </p:cNvPr>
                  <p:cNvPicPr/>
                  <p:nvPr/>
                </p:nvPicPr>
                <p:blipFill>
                  <a:blip r:embed="rId71"/>
                  <a:stretch>
                    <a:fillRect/>
                  </a:stretch>
                </p:blipFill>
                <p:spPr>
                  <a:xfrm>
                    <a:off x="2098665" y="2464740"/>
                    <a:ext cx="62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Ink 58">
                    <a:extLst>
                      <a:ext uri="{FF2B5EF4-FFF2-40B4-BE49-F238E27FC236}">
                        <a16:creationId xmlns:a16="http://schemas.microsoft.com/office/drawing/2014/main" id="{C43F7A5C-0332-5323-BDCB-99FC991882F9}"/>
                      </a:ext>
                    </a:extLst>
                  </p14:cNvPr>
                  <p14:cNvContentPartPr/>
                  <p14:nvPr/>
                </p14:nvContentPartPr>
                <p14:xfrm>
                  <a:off x="2465700" y="2507655"/>
                  <a:ext cx="178560" cy="113400"/>
                </p14:xfrm>
              </p:contentPart>
            </mc:Choice>
            <mc:Fallback xmlns="">
              <p:pic>
                <p:nvPicPr>
                  <p:cNvPr id="59" name="Ink 58">
                    <a:extLst>
                      <a:ext uri="{FF2B5EF4-FFF2-40B4-BE49-F238E27FC236}">
                        <a16:creationId xmlns:a16="http://schemas.microsoft.com/office/drawing/2014/main" id="{C43F7A5C-0332-5323-BDCB-99FC991882F9}"/>
                      </a:ext>
                    </a:extLst>
                  </p:cNvPr>
                  <p:cNvPicPr/>
                  <p:nvPr/>
                </p:nvPicPr>
                <p:blipFill>
                  <a:blip r:embed="rId73"/>
                  <a:stretch>
                    <a:fillRect/>
                  </a:stretch>
                </p:blipFill>
                <p:spPr>
                  <a:xfrm>
                    <a:off x="2459580" y="2501535"/>
                    <a:ext cx="190800" cy="125640"/>
                  </a:xfrm>
                  <a:prstGeom prst="rect">
                    <a:avLst/>
                  </a:prstGeom>
                </p:spPr>
              </p:pic>
            </mc:Fallback>
          </mc:AlternateContent>
          <p:grpSp>
            <p:nvGrpSpPr>
              <p:cNvPr id="105" name="Group 104">
                <a:extLst>
                  <a:ext uri="{FF2B5EF4-FFF2-40B4-BE49-F238E27FC236}">
                    <a16:creationId xmlns:a16="http://schemas.microsoft.com/office/drawing/2014/main" id="{1B2CDC5A-96E5-6F26-85FE-DD99FD9F2FD2}"/>
                  </a:ext>
                </a:extLst>
              </p:cNvPr>
              <p:cNvGrpSpPr/>
              <p:nvPr/>
            </p:nvGrpSpPr>
            <p:grpSpPr>
              <a:xfrm>
                <a:off x="2311785" y="2337300"/>
                <a:ext cx="220800" cy="186915"/>
                <a:chOff x="2311785" y="2337300"/>
                <a:chExt cx="220800" cy="186915"/>
              </a:xfrm>
            </p:grpSpPr>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63D5F4EB-81EE-A657-2D44-CA17814326D4}"/>
                        </a:ext>
                      </a:extLst>
                    </p14:cNvPr>
                    <p14:cNvContentPartPr/>
                    <p14:nvPr/>
                  </p14:nvContentPartPr>
                  <p14:xfrm>
                    <a:off x="2327985" y="2390220"/>
                    <a:ext cx="18720" cy="41040"/>
                  </p14:xfrm>
                </p:contentPart>
              </mc:Choice>
              <mc:Fallback xmlns="">
                <p:pic>
                  <p:nvPicPr>
                    <p:cNvPr id="54" name="Ink 53">
                      <a:extLst>
                        <a:ext uri="{FF2B5EF4-FFF2-40B4-BE49-F238E27FC236}">
                          <a16:creationId xmlns:a16="http://schemas.microsoft.com/office/drawing/2014/main" id="{63D5F4EB-81EE-A657-2D44-CA17814326D4}"/>
                        </a:ext>
                      </a:extLst>
                    </p:cNvPr>
                    <p:cNvPicPr/>
                    <p:nvPr/>
                  </p:nvPicPr>
                  <p:blipFill>
                    <a:blip r:embed="rId75"/>
                    <a:stretch>
                      <a:fillRect/>
                    </a:stretch>
                  </p:blipFill>
                  <p:spPr>
                    <a:xfrm>
                      <a:off x="2321865" y="2384100"/>
                      <a:ext cx="309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815FACA7-E8D5-278C-63BB-8CE3397369D1}"/>
                        </a:ext>
                      </a:extLst>
                    </p14:cNvPr>
                    <p14:cNvContentPartPr/>
                    <p14:nvPr/>
                  </p14:nvContentPartPr>
                  <p14:xfrm>
                    <a:off x="2311785" y="2337300"/>
                    <a:ext cx="63000" cy="111960"/>
                  </p14:xfrm>
                </p:contentPart>
              </mc:Choice>
              <mc:Fallback xmlns="">
                <p:pic>
                  <p:nvPicPr>
                    <p:cNvPr id="55" name="Ink 54">
                      <a:extLst>
                        <a:ext uri="{FF2B5EF4-FFF2-40B4-BE49-F238E27FC236}">
                          <a16:creationId xmlns:a16="http://schemas.microsoft.com/office/drawing/2014/main" id="{815FACA7-E8D5-278C-63BB-8CE3397369D1}"/>
                        </a:ext>
                      </a:extLst>
                    </p:cNvPr>
                    <p:cNvPicPr/>
                    <p:nvPr/>
                  </p:nvPicPr>
                  <p:blipFill>
                    <a:blip r:embed="rId77"/>
                    <a:stretch>
                      <a:fillRect/>
                    </a:stretch>
                  </p:blipFill>
                  <p:spPr>
                    <a:xfrm>
                      <a:off x="2305665" y="2331160"/>
                      <a:ext cx="75240" cy="12423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FB2C59AE-6412-9E5B-4EF2-CAC824C605D4}"/>
                        </a:ext>
                      </a:extLst>
                    </p14:cNvPr>
                    <p14:cNvContentPartPr/>
                    <p14:nvPr/>
                  </p14:nvContentPartPr>
                  <p14:xfrm>
                    <a:off x="2347620" y="2441775"/>
                    <a:ext cx="55080" cy="63000"/>
                  </p14:xfrm>
                </p:contentPart>
              </mc:Choice>
              <mc:Fallback xmlns="">
                <p:pic>
                  <p:nvPicPr>
                    <p:cNvPr id="62" name="Ink 61">
                      <a:extLst>
                        <a:ext uri="{FF2B5EF4-FFF2-40B4-BE49-F238E27FC236}">
                          <a16:creationId xmlns:a16="http://schemas.microsoft.com/office/drawing/2014/main" id="{FB2C59AE-6412-9E5B-4EF2-CAC824C605D4}"/>
                        </a:ext>
                      </a:extLst>
                    </p:cNvPr>
                    <p:cNvPicPr/>
                    <p:nvPr/>
                  </p:nvPicPr>
                  <p:blipFill>
                    <a:blip r:embed="rId79"/>
                    <a:stretch>
                      <a:fillRect/>
                    </a:stretch>
                  </p:blipFill>
                  <p:spPr>
                    <a:xfrm>
                      <a:off x="2341500" y="2435620"/>
                      <a:ext cx="67320" cy="7531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E14D0C74-E1D5-D13C-2173-EAE9B46BE677}"/>
                        </a:ext>
                      </a:extLst>
                    </p14:cNvPr>
                    <p14:cNvContentPartPr/>
                    <p14:nvPr/>
                  </p14:nvContentPartPr>
                  <p14:xfrm>
                    <a:off x="2348340" y="2486415"/>
                    <a:ext cx="38520" cy="31320"/>
                  </p14:xfrm>
                </p:contentPart>
              </mc:Choice>
              <mc:Fallback xmlns="">
                <p:pic>
                  <p:nvPicPr>
                    <p:cNvPr id="63" name="Ink 62">
                      <a:extLst>
                        <a:ext uri="{FF2B5EF4-FFF2-40B4-BE49-F238E27FC236}">
                          <a16:creationId xmlns:a16="http://schemas.microsoft.com/office/drawing/2014/main" id="{E14D0C74-E1D5-D13C-2173-EAE9B46BE677}"/>
                        </a:ext>
                      </a:extLst>
                    </p:cNvPr>
                    <p:cNvPicPr/>
                    <p:nvPr/>
                  </p:nvPicPr>
                  <p:blipFill>
                    <a:blip r:embed="rId81"/>
                    <a:stretch>
                      <a:fillRect/>
                    </a:stretch>
                  </p:blipFill>
                  <p:spPr>
                    <a:xfrm>
                      <a:off x="2342220" y="2480295"/>
                      <a:ext cx="50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F7B46623-DF3E-E731-50B2-0515185BE780}"/>
                        </a:ext>
                      </a:extLst>
                    </p14:cNvPr>
                    <p14:cNvContentPartPr/>
                    <p14:nvPr/>
                  </p14:nvContentPartPr>
                  <p14:xfrm>
                    <a:off x="2352300" y="2498655"/>
                    <a:ext cx="31320" cy="18000"/>
                  </p14:xfrm>
                </p:contentPart>
              </mc:Choice>
              <mc:Fallback xmlns="">
                <p:pic>
                  <p:nvPicPr>
                    <p:cNvPr id="64" name="Ink 63">
                      <a:extLst>
                        <a:ext uri="{FF2B5EF4-FFF2-40B4-BE49-F238E27FC236}">
                          <a16:creationId xmlns:a16="http://schemas.microsoft.com/office/drawing/2014/main" id="{F7B46623-DF3E-E731-50B2-0515185BE780}"/>
                        </a:ext>
                      </a:extLst>
                    </p:cNvPr>
                    <p:cNvPicPr/>
                    <p:nvPr/>
                  </p:nvPicPr>
                  <p:blipFill>
                    <a:blip r:embed="rId83"/>
                    <a:stretch>
                      <a:fillRect/>
                    </a:stretch>
                  </p:blipFill>
                  <p:spPr>
                    <a:xfrm>
                      <a:off x="2346180" y="2492535"/>
                      <a:ext cx="43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E67AC046-C84F-0106-AC37-EC0AD40F735E}"/>
                        </a:ext>
                      </a:extLst>
                    </p14:cNvPr>
                    <p14:cNvContentPartPr/>
                    <p14:nvPr/>
                  </p14:nvContentPartPr>
                  <p14:xfrm>
                    <a:off x="2349780" y="2502615"/>
                    <a:ext cx="27720" cy="15480"/>
                  </p14:xfrm>
                </p:contentPart>
              </mc:Choice>
              <mc:Fallback xmlns="">
                <p:pic>
                  <p:nvPicPr>
                    <p:cNvPr id="65" name="Ink 64">
                      <a:extLst>
                        <a:ext uri="{FF2B5EF4-FFF2-40B4-BE49-F238E27FC236}">
                          <a16:creationId xmlns:a16="http://schemas.microsoft.com/office/drawing/2014/main" id="{E67AC046-C84F-0106-AC37-EC0AD40F735E}"/>
                        </a:ext>
                      </a:extLst>
                    </p:cNvPr>
                    <p:cNvPicPr/>
                    <p:nvPr/>
                  </p:nvPicPr>
                  <p:blipFill>
                    <a:blip r:embed="rId85"/>
                    <a:stretch>
                      <a:fillRect/>
                    </a:stretch>
                  </p:blipFill>
                  <p:spPr>
                    <a:xfrm>
                      <a:off x="2343660" y="2496634"/>
                      <a:ext cx="39960" cy="2744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5B4D0EB6-394E-0D0E-1894-540DB19DFB61}"/>
                        </a:ext>
                      </a:extLst>
                    </p14:cNvPr>
                    <p14:cNvContentPartPr/>
                    <p14:nvPr/>
                  </p14:nvContentPartPr>
                  <p14:xfrm>
                    <a:off x="2347980" y="2501895"/>
                    <a:ext cx="33120" cy="21240"/>
                  </p14:xfrm>
                </p:contentPart>
              </mc:Choice>
              <mc:Fallback xmlns="">
                <p:pic>
                  <p:nvPicPr>
                    <p:cNvPr id="66" name="Ink 65">
                      <a:extLst>
                        <a:ext uri="{FF2B5EF4-FFF2-40B4-BE49-F238E27FC236}">
                          <a16:creationId xmlns:a16="http://schemas.microsoft.com/office/drawing/2014/main" id="{5B4D0EB6-394E-0D0E-1894-540DB19DFB61}"/>
                        </a:ext>
                      </a:extLst>
                    </p:cNvPr>
                    <p:cNvPicPr/>
                    <p:nvPr/>
                  </p:nvPicPr>
                  <p:blipFill>
                    <a:blip r:embed="rId87"/>
                    <a:stretch>
                      <a:fillRect/>
                    </a:stretch>
                  </p:blipFill>
                  <p:spPr>
                    <a:xfrm>
                      <a:off x="2341860" y="2495775"/>
                      <a:ext cx="453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CC379CC5-DF71-923F-61B0-F12E46736C26}"/>
                        </a:ext>
                      </a:extLst>
                    </p14:cNvPr>
                    <p14:cNvContentPartPr/>
                    <p14:nvPr/>
                  </p14:nvContentPartPr>
                  <p14:xfrm>
                    <a:off x="2347980" y="2503695"/>
                    <a:ext cx="34920" cy="20520"/>
                  </p14:xfrm>
                </p:contentPart>
              </mc:Choice>
              <mc:Fallback xmlns="">
                <p:pic>
                  <p:nvPicPr>
                    <p:cNvPr id="67" name="Ink 66">
                      <a:extLst>
                        <a:ext uri="{FF2B5EF4-FFF2-40B4-BE49-F238E27FC236}">
                          <a16:creationId xmlns:a16="http://schemas.microsoft.com/office/drawing/2014/main" id="{CC379CC5-DF71-923F-61B0-F12E46736C26}"/>
                        </a:ext>
                      </a:extLst>
                    </p:cNvPr>
                    <p:cNvPicPr/>
                    <p:nvPr/>
                  </p:nvPicPr>
                  <p:blipFill>
                    <a:blip r:embed="rId89"/>
                    <a:stretch>
                      <a:fillRect/>
                    </a:stretch>
                  </p:blipFill>
                  <p:spPr>
                    <a:xfrm>
                      <a:off x="2341860" y="2497466"/>
                      <a:ext cx="47160" cy="3297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8" name="Ink 67">
                      <a:extLst>
                        <a:ext uri="{FF2B5EF4-FFF2-40B4-BE49-F238E27FC236}">
                          <a16:creationId xmlns:a16="http://schemas.microsoft.com/office/drawing/2014/main" id="{3E144D68-89C5-B781-68ED-968ACCC02CAB}"/>
                        </a:ext>
                      </a:extLst>
                    </p14:cNvPr>
                    <p14:cNvContentPartPr/>
                    <p14:nvPr/>
                  </p14:nvContentPartPr>
                  <p14:xfrm>
                    <a:off x="2350140" y="2504415"/>
                    <a:ext cx="32760" cy="18720"/>
                  </p14:xfrm>
                </p:contentPart>
              </mc:Choice>
              <mc:Fallback xmlns="">
                <p:pic>
                  <p:nvPicPr>
                    <p:cNvPr id="68" name="Ink 67">
                      <a:extLst>
                        <a:ext uri="{FF2B5EF4-FFF2-40B4-BE49-F238E27FC236}">
                          <a16:creationId xmlns:a16="http://schemas.microsoft.com/office/drawing/2014/main" id="{3E144D68-89C5-B781-68ED-968ACCC02CAB}"/>
                        </a:ext>
                      </a:extLst>
                    </p:cNvPr>
                    <p:cNvPicPr/>
                    <p:nvPr/>
                  </p:nvPicPr>
                  <p:blipFill>
                    <a:blip r:embed="rId91"/>
                    <a:stretch>
                      <a:fillRect/>
                    </a:stretch>
                  </p:blipFill>
                  <p:spPr>
                    <a:xfrm>
                      <a:off x="2343952" y="2498175"/>
                      <a:ext cx="45136" cy="31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9" name="Ink 68">
                      <a:extLst>
                        <a:ext uri="{FF2B5EF4-FFF2-40B4-BE49-F238E27FC236}">
                          <a16:creationId xmlns:a16="http://schemas.microsoft.com/office/drawing/2014/main" id="{ECE5E436-ED2C-BB0F-6EDC-4BFE88DAF818}"/>
                        </a:ext>
                      </a:extLst>
                    </p14:cNvPr>
                    <p14:cNvContentPartPr/>
                    <p14:nvPr/>
                  </p14:nvContentPartPr>
                  <p14:xfrm>
                    <a:off x="2357700" y="2498655"/>
                    <a:ext cx="42480" cy="14760"/>
                  </p14:xfrm>
                </p:contentPart>
              </mc:Choice>
              <mc:Fallback xmlns="">
                <p:pic>
                  <p:nvPicPr>
                    <p:cNvPr id="69" name="Ink 68">
                      <a:extLst>
                        <a:ext uri="{FF2B5EF4-FFF2-40B4-BE49-F238E27FC236}">
                          <a16:creationId xmlns:a16="http://schemas.microsoft.com/office/drawing/2014/main" id="{ECE5E436-ED2C-BB0F-6EDC-4BFE88DAF818}"/>
                        </a:ext>
                      </a:extLst>
                    </p:cNvPr>
                    <p:cNvPicPr/>
                    <p:nvPr/>
                  </p:nvPicPr>
                  <p:blipFill>
                    <a:blip r:embed="rId93"/>
                    <a:stretch>
                      <a:fillRect/>
                    </a:stretch>
                  </p:blipFill>
                  <p:spPr>
                    <a:xfrm>
                      <a:off x="2351528" y="2492681"/>
                      <a:ext cx="54825" cy="26709"/>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BD4B3C56-1082-B065-889C-13D9251CC136}"/>
                        </a:ext>
                      </a:extLst>
                    </p14:cNvPr>
                    <p14:cNvContentPartPr/>
                    <p14:nvPr/>
                  </p14:nvContentPartPr>
                  <p14:xfrm>
                    <a:off x="2377860" y="2497935"/>
                    <a:ext cx="24120" cy="6120"/>
                  </p14:xfrm>
                </p:contentPart>
              </mc:Choice>
              <mc:Fallback xmlns="">
                <p:pic>
                  <p:nvPicPr>
                    <p:cNvPr id="70" name="Ink 69">
                      <a:extLst>
                        <a:ext uri="{FF2B5EF4-FFF2-40B4-BE49-F238E27FC236}">
                          <a16:creationId xmlns:a16="http://schemas.microsoft.com/office/drawing/2014/main" id="{BD4B3C56-1082-B065-889C-13D9251CC136}"/>
                        </a:ext>
                      </a:extLst>
                    </p:cNvPr>
                    <p:cNvPicPr/>
                    <p:nvPr/>
                  </p:nvPicPr>
                  <p:blipFill>
                    <a:blip r:embed="rId95"/>
                    <a:stretch>
                      <a:fillRect/>
                    </a:stretch>
                  </p:blipFill>
                  <p:spPr>
                    <a:xfrm>
                      <a:off x="2371740" y="2491815"/>
                      <a:ext cx="363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1" name="Ink 70">
                      <a:extLst>
                        <a:ext uri="{FF2B5EF4-FFF2-40B4-BE49-F238E27FC236}">
                          <a16:creationId xmlns:a16="http://schemas.microsoft.com/office/drawing/2014/main" id="{79E231FE-A0A1-5B57-E772-2E76EC58F551}"/>
                        </a:ext>
                      </a:extLst>
                    </p14:cNvPr>
                    <p14:cNvContentPartPr/>
                    <p14:nvPr/>
                  </p14:nvContentPartPr>
                  <p14:xfrm>
                    <a:off x="2380020" y="2499015"/>
                    <a:ext cx="24840" cy="6120"/>
                  </p14:xfrm>
                </p:contentPart>
              </mc:Choice>
              <mc:Fallback xmlns="">
                <p:pic>
                  <p:nvPicPr>
                    <p:cNvPr id="71" name="Ink 70">
                      <a:extLst>
                        <a:ext uri="{FF2B5EF4-FFF2-40B4-BE49-F238E27FC236}">
                          <a16:creationId xmlns:a16="http://schemas.microsoft.com/office/drawing/2014/main" id="{79E231FE-A0A1-5B57-E772-2E76EC58F551}"/>
                        </a:ext>
                      </a:extLst>
                    </p:cNvPr>
                    <p:cNvPicPr/>
                    <p:nvPr/>
                  </p:nvPicPr>
                  <p:blipFill>
                    <a:blip r:embed="rId97"/>
                    <a:stretch>
                      <a:fillRect/>
                    </a:stretch>
                  </p:blipFill>
                  <p:spPr>
                    <a:xfrm>
                      <a:off x="2373900" y="2492895"/>
                      <a:ext cx="370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Ink 71">
                      <a:extLst>
                        <a:ext uri="{FF2B5EF4-FFF2-40B4-BE49-F238E27FC236}">
                          <a16:creationId xmlns:a16="http://schemas.microsoft.com/office/drawing/2014/main" id="{DDA55F93-FCF8-2F11-CF7C-740EF7A8F8E3}"/>
                        </a:ext>
                      </a:extLst>
                    </p14:cNvPr>
                    <p14:cNvContentPartPr/>
                    <p14:nvPr/>
                  </p14:nvContentPartPr>
                  <p14:xfrm>
                    <a:off x="2404140" y="2481735"/>
                    <a:ext cx="19440" cy="20160"/>
                  </p14:xfrm>
                </p:contentPart>
              </mc:Choice>
              <mc:Fallback xmlns="">
                <p:pic>
                  <p:nvPicPr>
                    <p:cNvPr id="72" name="Ink 71">
                      <a:extLst>
                        <a:ext uri="{FF2B5EF4-FFF2-40B4-BE49-F238E27FC236}">
                          <a16:creationId xmlns:a16="http://schemas.microsoft.com/office/drawing/2014/main" id="{DDA55F93-FCF8-2F11-CF7C-740EF7A8F8E3}"/>
                        </a:ext>
                      </a:extLst>
                    </p:cNvPr>
                    <p:cNvPicPr/>
                    <p:nvPr/>
                  </p:nvPicPr>
                  <p:blipFill>
                    <a:blip r:embed="rId99"/>
                    <a:stretch>
                      <a:fillRect/>
                    </a:stretch>
                  </p:blipFill>
                  <p:spPr>
                    <a:xfrm>
                      <a:off x="2397905" y="2475615"/>
                      <a:ext cx="31911"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3" name="Ink 72">
                      <a:extLst>
                        <a:ext uri="{FF2B5EF4-FFF2-40B4-BE49-F238E27FC236}">
                          <a16:creationId xmlns:a16="http://schemas.microsoft.com/office/drawing/2014/main" id="{F382342D-65B5-A402-7B5F-F5211089D5AA}"/>
                        </a:ext>
                      </a:extLst>
                    </p14:cNvPr>
                    <p14:cNvContentPartPr/>
                    <p14:nvPr/>
                  </p14:nvContentPartPr>
                  <p14:xfrm>
                    <a:off x="2402700" y="2481015"/>
                    <a:ext cx="25920" cy="23040"/>
                  </p14:xfrm>
                </p:contentPart>
              </mc:Choice>
              <mc:Fallback xmlns="">
                <p:pic>
                  <p:nvPicPr>
                    <p:cNvPr id="73" name="Ink 72">
                      <a:extLst>
                        <a:ext uri="{FF2B5EF4-FFF2-40B4-BE49-F238E27FC236}">
                          <a16:creationId xmlns:a16="http://schemas.microsoft.com/office/drawing/2014/main" id="{F382342D-65B5-A402-7B5F-F5211089D5AA}"/>
                        </a:ext>
                      </a:extLst>
                    </p:cNvPr>
                    <p:cNvPicPr/>
                    <p:nvPr/>
                  </p:nvPicPr>
                  <p:blipFill>
                    <a:blip r:embed="rId101"/>
                    <a:stretch>
                      <a:fillRect/>
                    </a:stretch>
                  </p:blipFill>
                  <p:spPr>
                    <a:xfrm>
                      <a:off x="2396494" y="2474895"/>
                      <a:ext cx="38332"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4" name="Ink 73">
                      <a:extLst>
                        <a:ext uri="{FF2B5EF4-FFF2-40B4-BE49-F238E27FC236}">
                          <a16:creationId xmlns:a16="http://schemas.microsoft.com/office/drawing/2014/main" id="{60871994-5D7E-A7AF-3C51-DC6FAB1E67BE}"/>
                        </a:ext>
                      </a:extLst>
                    </p14:cNvPr>
                    <p14:cNvContentPartPr/>
                    <p14:nvPr/>
                  </p14:nvContentPartPr>
                  <p14:xfrm>
                    <a:off x="2410260" y="2476695"/>
                    <a:ext cx="21600" cy="27000"/>
                  </p14:xfrm>
                </p:contentPart>
              </mc:Choice>
              <mc:Fallback xmlns="">
                <p:pic>
                  <p:nvPicPr>
                    <p:cNvPr id="74" name="Ink 73">
                      <a:extLst>
                        <a:ext uri="{FF2B5EF4-FFF2-40B4-BE49-F238E27FC236}">
                          <a16:creationId xmlns:a16="http://schemas.microsoft.com/office/drawing/2014/main" id="{60871994-5D7E-A7AF-3C51-DC6FAB1E67BE}"/>
                        </a:ext>
                      </a:extLst>
                    </p:cNvPr>
                    <p:cNvPicPr/>
                    <p:nvPr/>
                  </p:nvPicPr>
                  <p:blipFill>
                    <a:blip r:embed="rId103"/>
                    <a:stretch>
                      <a:fillRect/>
                    </a:stretch>
                  </p:blipFill>
                  <p:spPr>
                    <a:xfrm>
                      <a:off x="2404140" y="2470575"/>
                      <a:ext cx="338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id="{3A4EF2BB-CF92-FAD9-1434-4DEF059F71D3}"/>
                        </a:ext>
                      </a:extLst>
                    </p14:cNvPr>
                    <p14:cNvContentPartPr/>
                    <p14:nvPr/>
                  </p14:nvContentPartPr>
                  <p14:xfrm>
                    <a:off x="2406660" y="2472015"/>
                    <a:ext cx="28800" cy="34200"/>
                  </p14:xfrm>
                </p:contentPart>
              </mc:Choice>
              <mc:Fallback xmlns="">
                <p:pic>
                  <p:nvPicPr>
                    <p:cNvPr id="75" name="Ink 74">
                      <a:extLst>
                        <a:ext uri="{FF2B5EF4-FFF2-40B4-BE49-F238E27FC236}">
                          <a16:creationId xmlns:a16="http://schemas.microsoft.com/office/drawing/2014/main" id="{3A4EF2BB-CF92-FAD9-1434-4DEF059F71D3}"/>
                        </a:ext>
                      </a:extLst>
                    </p:cNvPr>
                    <p:cNvPicPr/>
                    <p:nvPr/>
                  </p:nvPicPr>
                  <p:blipFill>
                    <a:blip r:embed="rId105"/>
                    <a:stretch>
                      <a:fillRect/>
                    </a:stretch>
                  </p:blipFill>
                  <p:spPr>
                    <a:xfrm>
                      <a:off x="2400540" y="2465895"/>
                      <a:ext cx="41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36ACB28A-54CC-9AD0-B015-9CD18A1A3EEE}"/>
                        </a:ext>
                      </a:extLst>
                    </p14:cNvPr>
                    <p14:cNvContentPartPr/>
                    <p14:nvPr/>
                  </p14:nvContentPartPr>
                  <p14:xfrm>
                    <a:off x="2401260" y="2455815"/>
                    <a:ext cx="39960" cy="40320"/>
                  </p14:xfrm>
                </p:contentPart>
              </mc:Choice>
              <mc:Fallback xmlns="">
                <p:pic>
                  <p:nvPicPr>
                    <p:cNvPr id="76" name="Ink 75">
                      <a:extLst>
                        <a:ext uri="{FF2B5EF4-FFF2-40B4-BE49-F238E27FC236}">
                          <a16:creationId xmlns:a16="http://schemas.microsoft.com/office/drawing/2014/main" id="{36ACB28A-54CC-9AD0-B015-9CD18A1A3EEE}"/>
                        </a:ext>
                      </a:extLst>
                    </p:cNvPr>
                    <p:cNvPicPr/>
                    <p:nvPr/>
                  </p:nvPicPr>
                  <p:blipFill>
                    <a:blip r:embed="rId107"/>
                    <a:stretch>
                      <a:fillRect/>
                    </a:stretch>
                  </p:blipFill>
                  <p:spPr>
                    <a:xfrm>
                      <a:off x="2395140" y="2449695"/>
                      <a:ext cx="52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9" name="Ink 78">
                      <a:extLst>
                        <a:ext uri="{FF2B5EF4-FFF2-40B4-BE49-F238E27FC236}">
                          <a16:creationId xmlns:a16="http://schemas.microsoft.com/office/drawing/2014/main" id="{BE2607C7-F6FB-D73B-B5D9-EF27E814503F}"/>
                        </a:ext>
                      </a:extLst>
                    </p14:cNvPr>
                    <p14:cNvContentPartPr/>
                    <p14:nvPr/>
                  </p14:nvContentPartPr>
                  <p14:xfrm>
                    <a:off x="2385420" y="2448255"/>
                    <a:ext cx="42840" cy="46080"/>
                  </p14:xfrm>
                </p:contentPart>
              </mc:Choice>
              <mc:Fallback xmlns="">
                <p:pic>
                  <p:nvPicPr>
                    <p:cNvPr id="79" name="Ink 78">
                      <a:extLst>
                        <a:ext uri="{FF2B5EF4-FFF2-40B4-BE49-F238E27FC236}">
                          <a16:creationId xmlns:a16="http://schemas.microsoft.com/office/drawing/2014/main" id="{BE2607C7-F6FB-D73B-B5D9-EF27E814503F}"/>
                        </a:ext>
                      </a:extLst>
                    </p:cNvPr>
                    <p:cNvPicPr/>
                    <p:nvPr/>
                  </p:nvPicPr>
                  <p:blipFill>
                    <a:blip r:embed="rId109"/>
                    <a:stretch>
                      <a:fillRect/>
                    </a:stretch>
                  </p:blipFill>
                  <p:spPr>
                    <a:xfrm>
                      <a:off x="2379300" y="2442087"/>
                      <a:ext cx="55080" cy="58416"/>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Ink 79">
                      <a:extLst>
                        <a:ext uri="{FF2B5EF4-FFF2-40B4-BE49-F238E27FC236}">
                          <a16:creationId xmlns:a16="http://schemas.microsoft.com/office/drawing/2014/main" id="{9C4AE209-E3CC-A73B-A80A-3710BCDD7E18}"/>
                        </a:ext>
                      </a:extLst>
                    </p14:cNvPr>
                    <p14:cNvContentPartPr/>
                    <p14:nvPr/>
                  </p14:nvContentPartPr>
                  <p14:xfrm>
                    <a:off x="2416020" y="2416575"/>
                    <a:ext cx="42840" cy="60840"/>
                  </p14:xfrm>
                </p:contentPart>
              </mc:Choice>
              <mc:Fallback xmlns="">
                <p:pic>
                  <p:nvPicPr>
                    <p:cNvPr id="80" name="Ink 79">
                      <a:extLst>
                        <a:ext uri="{FF2B5EF4-FFF2-40B4-BE49-F238E27FC236}">
                          <a16:creationId xmlns:a16="http://schemas.microsoft.com/office/drawing/2014/main" id="{9C4AE209-E3CC-A73B-A80A-3710BCDD7E18}"/>
                        </a:ext>
                      </a:extLst>
                    </p:cNvPr>
                    <p:cNvPicPr/>
                    <p:nvPr/>
                  </p:nvPicPr>
                  <p:blipFill>
                    <a:blip r:embed="rId111"/>
                    <a:stretch>
                      <a:fillRect/>
                    </a:stretch>
                  </p:blipFill>
                  <p:spPr>
                    <a:xfrm>
                      <a:off x="2409900" y="2410455"/>
                      <a:ext cx="550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1" name="Ink 80">
                      <a:extLst>
                        <a:ext uri="{FF2B5EF4-FFF2-40B4-BE49-F238E27FC236}">
                          <a16:creationId xmlns:a16="http://schemas.microsoft.com/office/drawing/2014/main" id="{690F4A2B-AF75-0DF0-34D6-42396F062DD7}"/>
                        </a:ext>
                      </a:extLst>
                    </p14:cNvPr>
                    <p14:cNvContentPartPr/>
                    <p14:nvPr/>
                  </p14:nvContentPartPr>
                  <p14:xfrm>
                    <a:off x="2413860" y="2415135"/>
                    <a:ext cx="49680" cy="66600"/>
                  </p14:xfrm>
                </p:contentPart>
              </mc:Choice>
              <mc:Fallback xmlns="">
                <p:pic>
                  <p:nvPicPr>
                    <p:cNvPr id="81" name="Ink 80">
                      <a:extLst>
                        <a:ext uri="{FF2B5EF4-FFF2-40B4-BE49-F238E27FC236}">
                          <a16:creationId xmlns:a16="http://schemas.microsoft.com/office/drawing/2014/main" id="{690F4A2B-AF75-0DF0-34D6-42396F062DD7}"/>
                        </a:ext>
                      </a:extLst>
                    </p:cNvPr>
                    <p:cNvPicPr/>
                    <p:nvPr/>
                  </p:nvPicPr>
                  <p:blipFill>
                    <a:blip r:embed="rId113"/>
                    <a:stretch>
                      <a:fillRect/>
                    </a:stretch>
                  </p:blipFill>
                  <p:spPr>
                    <a:xfrm>
                      <a:off x="2407740" y="2409015"/>
                      <a:ext cx="619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2" name="Ink 81">
                      <a:extLst>
                        <a:ext uri="{FF2B5EF4-FFF2-40B4-BE49-F238E27FC236}">
                          <a16:creationId xmlns:a16="http://schemas.microsoft.com/office/drawing/2014/main" id="{38C9DB0B-8EB7-E99B-7091-3BFC1C58C9E9}"/>
                        </a:ext>
                      </a:extLst>
                    </p14:cNvPr>
                    <p14:cNvContentPartPr/>
                    <p14:nvPr/>
                  </p14:nvContentPartPr>
                  <p14:xfrm>
                    <a:off x="2420700" y="2409375"/>
                    <a:ext cx="48600" cy="72360"/>
                  </p14:xfrm>
                </p:contentPart>
              </mc:Choice>
              <mc:Fallback xmlns="">
                <p:pic>
                  <p:nvPicPr>
                    <p:cNvPr id="82" name="Ink 81">
                      <a:extLst>
                        <a:ext uri="{FF2B5EF4-FFF2-40B4-BE49-F238E27FC236}">
                          <a16:creationId xmlns:a16="http://schemas.microsoft.com/office/drawing/2014/main" id="{38C9DB0B-8EB7-E99B-7091-3BFC1C58C9E9}"/>
                        </a:ext>
                      </a:extLst>
                    </p:cNvPr>
                    <p:cNvPicPr/>
                    <p:nvPr/>
                  </p:nvPicPr>
                  <p:blipFill>
                    <a:blip r:embed="rId115"/>
                    <a:stretch>
                      <a:fillRect/>
                    </a:stretch>
                  </p:blipFill>
                  <p:spPr>
                    <a:xfrm>
                      <a:off x="2414625" y="2403255"/>
                      <a:ext cx="6075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3" name="Ink 82">
                      <a:extLst>
                        <a:ext uri="{FF2B5EF4-FFF2-40B4-BE49-F238E27FC236}">
                          <a16:creationId xmlns:a16="http://schemas.microsoft.com/office/drawing/2014/main" id="{D79D4A4F-FE6B-3480-4EC7-604337B562D3}"/>
                        </a:ext>
                      </a:extLst>
                    </p14:cNvPr>
                    <p14:cNvContentPartPr/>
                    <p14:nvPr/>
                  </p14:nvContentPartPr>
                  <p14:xfrm>
                    <a:off x="2437260" y="2413695"/>
                    <a:ext cx="30240" cy="51120"/>
                  </p14:xfrm>
                </p:contentPart>
              </mc:Choice>
              <mc:Fallback xmlns="">
                <p:pic>
                  <p:nvPicPr>
                    <p:cNvPr id="83" name="Ink 82">
                      <a:extLst>
                        <a:ext uri="{FF2B5EF4-FFF2-40B4-BE49-F238E27FC236}">
                          <a16:creationId xmlns:a16="http://schemas.microsoft.com/office/drawing/2014/main" id="{D79D4A4F-FE6B-3480-4EC7-604337B562D3}"/>
                        </a:ext>
                      </a:extLst>
                    </p:cNvPr>
                    <p:cNvPicPr/>
                    <p:nvPr/>
                  </p:nvPicPr>
                  <p:blipFill>
                    <a:blip r:embed="rId117"/>
                    <a:stretch>
                      <a:fillRect/>
                    </a:stretch>
                  </p:blipFill>
                  <p:spPr>
                    <a:xfrm>
                      <a:off x="2431140" y="2407618"/>
                      <a:ext cx="42480" cy="63274"/>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4" name="Ink 83">
                      <a:extLst>
                        <a:ext uri="{FF2B5EF4-FFF2-40B4-BE49-F238E27FC236}">
                          <a16:creationId xmlns:a16="http://schemas.microsoft.com/office/drawing/2014/main" id="{2DD4CAC8-59F4-4595-E3DA-C878C6646C16}"/>
                        </a:ext>
                      </a:extLst>
                    </p14:cNvPr>
                    <p14:cNvContentPartPr/>
                    <p14:nvPr/>
                  </p14:nvContentPartPr>
                  <p14:xfrm>
                    <a:off x="2427900" y="2391375"/>
                    <a:ext cx="59760" cy="84960"/>
                  </p14:xfrm>
                </p:contentPart>
              </mc:Choice>
              <mc:Fallback xmlns="">
                <p:pic>
                  <p:nvPicPr>
                    <p:cNvPr id="84" name="Ink 83">
                      <a:extLst>
                        <a:ext uri="{FF2B5EF4-FFF2-40B4-BE49-F238E27FC236}">
                          <a16:creationId xmlns:a16="http://schemas.microsoft.com/office/drawing/2014/main" id="{2DD4CAC8-59F4-4595-E3DA-C878C6646C16}"/>
                        </a:ext>
                      </a:extLst>
                    </p:cNvPr>
                    <p:cNvPicPr/>
                    <p:nvPr/>
                  </p:nvPicPr>
                  <p:blipFill>
                    <a:blip r:embed="rId119"/>
                    <a:stretch>
                      <a:fillRect/>
                    </a:stretch>
                  </p:blipFill>
                  <p:spPr>
                    <a:xfrm>
                      <a:off x="2421780" y="2385255"/>
                      <a:ext cx="720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5" name="Ink 84">
                      <a:extLst>
                        <a:ext uri="{FF2B5EF4-FFF2-40B4-BE49-F238E27FC236}">
                          <a16:creationId xmlns:a16="http://schemas.microsoft.com/office/drawing/2014/main" id="{10E89C11-3AFD-FB65-310C-B21684EFA2F0}"/>
                        </a:ext>
                      </a:extLst>
                    </p14:cNvPr>
                    <p14:cNvContentPartPr/>
                    <p14:nvPr/>
                  </p14:nvContentPartPr>
                  <p14:xfrm>
                    <a:off x="2437620" y="2371575"/>
                    <a:ext cx="62280" cy="87480"/>
                  </p14:xfrm>
                </p:contentPart>
              </mc:Choice>
              <mc:Fallback xmlns="">
                <p:pic>
                  <p:nvPicPr>
                    <p:cNvPr id="85" name="Ink 84">
                      <a:extLst>
                        <a:ext uri="{FF2B5EF4-FFF2-40B4-BE49-F238E27FC236}">
                          <a16:creationId xmlns:a16="http://schemas.microsoft.com/office/drawing/2014/main" id="{10E89C11-3AFD-FB65-310C-B21684EFA2F0}"/>
                        </a:ext>
                      </a:extLst>
                    </p:cNvPr>
                    <p:cNvPicPr/>
                    <p:nvPr/>
                  </p:nvPicPr>
                  <p:blipFill>
                    <a:blip r:embed="rId121"/>
                    <a:stretch>
                      <a:fillRect/>
                    </a:stretch>
                  </p:blipFill>
                  <p:spPr>
                    <a:xfrm>
                      <a:off x="2431500" y="2365455"/>
                      <a:ext cx="74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Ink 93">
                      <a:extLst>
                        <a:ext uri="{FF2B5EF4-FFF2-40B4-BE49-F238E27FC236}">
                          <a16:creationId xmlns:a16="http://schemas.microsoft.com/office/drawing/2014/main" id="{229E9249-D42D-DD16-5106-9BCAD6D0356B}"/>
                        </a:ext>
                      </a:extLst>
                    </p14:cNvPr>
                    <p14:cNvContentPartPr/>
                    <p14:nvPr/>
                  </p14:nvContentPartPr>
                  <p14:xfrm>
                    <a:off x="2516025" y="2379240"/>
                    <a:ext cx="16200" cy="9360"/>
                  </p14:xfrm>
                </p:contentPart>
              </mc:Choice>
              <mc:Fallback xmlns="">
                <p:pic>
                  <p:nvPicPr>
                    <p:cNvPr id="94" name="Ink 93">
                      <a:extLst>
                        <a:ext uri="{FF2B5EF4-FFF2-40B4-BE49-F238E27FC236}">
                          <a16:creationId xmlns:a16="http://schemas.microsoft.com/office/drawing/2014/main" id="{229E9249-D42D-DD16-5106-9BCAD6D0356B}"/>
                        </a:ext>
                      </a:extLst>
                    </p:cNvPr>
                    <p:cNvPicPr/>
                    <p:nvPr/>
                  </p:nvPicPr>
                  <p:blipFill>
                    <a:blip r:embed="rId123"/>
                    <a:stretch>
                      <a:fillRect/>
                    </a:stretch>
                  </p:blipFill>
                  <p:spPr>
                    <a:xfrm>
                      <a:off x="2509905" y="2373120"/>
                      <a:ext cx="284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5" name="Ink 94">
                      <a:extLst>
                        <a:ext uri="{FF2B5EF4-FFF2-40B4-BE49-F238E27FC236}">
                          <a16:creationId xmlns:a16="http://schemas.microsoft.com/office/drawing/2014/main" id="{8F2214AC-DF70-A2A5-8790-7ACC96B2A152}"/>
                        </a:ext>
                      </a:extLst>
                    </p14:cNvPr>
                    <p14:cNvContentPartPr/>
                    <p14:nvPr/>
                  </p14:nvContentPartPr>
                  <p14:xfrm>
                    <a:off x="2519625" y="2381400"/>
                    <a:ext cx="12960" cy="12240"/>
                  </p14:xfrm>
                </p:contentPart>
              </mc:Choice>
              <mc:Fallback xmlns="">
                <p:pic>
                  <p:nvPicPr>
                    <p:cNvPr id="95" name="Ink 94">
                      <a:extLst>
                        <a:ext uri="{FF2B5EF4-FFF2-40B4-BE49-F238E27FC236}">
                          <a16:creationId xmlns:a16="http://schemas.microsoft.com/office/drawing/2014/main" id="{8F2214AC-DF70-A2A5-8790-7ACC96B2A152}"/>
                        </a:ext>
                      </a:extLst>
                    </p:cNvPr>
                    <p:cNvPicPr/>
                    <p:nvPr/>
                  </p:nvPicPr>
                  <p:blipFill>
                    <a:blip r:embed="rId125"/>
                    <a:stretch>
                      <a:fillRect/>
                    </a:stretch>
                  </p:blipFill>
                  <p:spPr>
                    <a:xfrm>
                      <a:off x="2513505" y="2375280"/>
                      <a:ext cx="25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6" name="Ink 95">
                      <a:extLst>
                        <a:ext uri="{FF2B5EF4-FFF2-40B4-BE49-F238E27FC236}">
                          <a16:creationId xmlns:a16="http://schemas.microsoft.com/office/drawing/2014/main" id="{A45C4B01-09FE-5291-AE8B-A4E0BAEE3881}"/>
                        </a:ext>
                      </a:extLst>
                    </p14:cNvPr>
                    <p14:cNvContentPartPr/>
                    <p14:nvPr/>
                  </p14:nvContentPartPr>
                  <p14:xfrm>
                    <a:off x="2512425" y="2382120"/>
                    <a:ext cx="15840" cy="13680"/>
                  </p14:xfrm>
                </p:contentPart>
              </mc:Choice>
              <mc:Fallback xmlns="">
                <p:pic>
                  <p:nvPicPr>
                    <p:cNvPr id="96" name="Ink 95">
                      <a:extLst>
                        <a:ext uri="{FF2B5EF4-FFF2-40B4-BE49-F238E27FC236}">
                          <a16:creationId xmlns:a16="http://schemas.microsoft.com/office/drawing/2014/main" id="{A45C4B01-09FE-5291-AE8B-A4E0BAEE3881}"/>
                        </a:ext>
                      </a:extLst>
                    </p:cNvPr>
                    <p:cNvPicPr/>
                    <p:nvPr/>
                  </p:nvPicPr>
                  <p:blipFill>
                    <a:blip r:embed="rId127"/>
                    <a:stretch>
                      <a:fillRect/>
                    </a:stretch>
                  </p:blipFill>
                  <p:spPr>
                    <a:xfrm>
                      <a:off x="2506163" y="2376157"/>
                      <a:ext cx="28365" cy="25606"/>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7" name="Ink 96">
                      <a:extLst>
                        <a:ext uri="{FF2B5EF4-FFF2-40B4-BE49-F238E27FC236}">
                          <a16:creationId xmlns:a16="http://schemas.microsoft.com/office/drawing/2014/main" id="{5AC8629C-103A-608F-3AD4-E8BDEB8278BA}"/>
                        </a:ext>
                      </a:extLst>
                    </p14:cNvPr>
                    <p14:cNvContentPartPr/>
                    <p14:nvPr/>
                  </p14:nvContentPartPr>
                  <p14:xfrm>
                    <a:off x="2509905" y="2382120"/>
                    <a:ext cx="18360" cy="16920"/>
                  </p14:xfrm>
                </p:contentPart>
              </mc:Choice>
              <mc:Fallback xmlns="">
                <p:pic>
                  <p:nvPicPr>
                    <p:cNvPr id="97" name="Ink 96">
                      <a:extLst>
                        <a:ext uri="{FF2B5EF4-FFF2-40B4-BE49-F238E27FC236}">
                          <a16:creationId xmlns:a16="http://schemas.microsoft.com/office/drawing/2014/main" id="{5AC8629C-103A-608F-3AD4-E8BDEB8278BA}"/>
                        </a:ext>
                      </a:extLst>
                    </p:cNvPr>
                    <p:cNvPicPr/>
                    <p:nvPr/>
                  </p:nvPicPr>
                  <p:blipFill>
                    <a:blip r:embed="rId129"/>
                    <a:stretch>
                      <a:fillRect/>
                    </a:stretch>
                  </p:blipFill>
                  <p:spPr>
                    <a:xfrm>
                      <a:off x="2503785" y="2376000"/>
                      <a:ext cx="30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8" name="Ink 97">
                      <a:extLst>
                        <a:ext uri="{FF2B5EF4-FFF2-40B4-BE49-F238E27FC236}">
                          <a16:creationId xmlns:a16="http://schemas.microsoft.com/office/drawing/2014/main" id="{40E7E534-FE26-015A-226D-D5781FBF0AD8}"/>
                        </a:ext>
                      </a:extLst>
                    </p14:cNvPr>
                    <p14:cNvContentPartPr/>
                    <p14:nvPr/>
                  </p14:nvContentPartPr>
                  <p14:xfrm>
                    <a:off x="2512065" y="2381040"/>
                    <a:ext cx="13320" cy="21600"/>
                  </p14:xfrm>
                </p:contentPart>
              </mc:Choice>
              <mc:Fallback xmlns="">
                <p:pic>
                  <p:nvPicPr>
                    <p:cNvPr id="98" name="Ink 97">
                      <a:extLst>
                        <a:ext uri="{FF2B5EF4-FFF2-40B4-BE49-F238E27FC236}">
                          <a16:creationId xmlns:a16="http://schemas.microsoft.com/office/drawing/2014/main" id="{40E7E534-FE26-015A-226D-D5781FBF0AD8}"/>
                        </a:ext>
                      </a:extLst>
                    </p:cNvPr>
                    <p:cNvPicPr/>
                    <p:nvPr/>
                  </p:nvPicPr>
                  <p:blipFill>
                    <a:blip r:embed="rId131"/>
                    <a:stretch>
                      <a:fillRect/>
                    </a:stretch>
                  </p:blipFill>
                  <p:spPr>
                    <a:xfrm>
                      <a:off x="2505945" y="2374920"/>
                      <a:ext cx="255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9" name="Ink 98">
                      <a:extLst>
                        <a:ext uri="{FF2B5EF4-FFF2-40B4-BE49-F238E27FC236}">
                          <a16:creationId xmlns:a16="http://schemas.microsoft.com/office/drawing/2014/main" id="{6755E4A0-4BE2-864B-306D-C48129799D61}"/>
                        </a:ext>
                      </a:extLst>
                    </p14:cNvPr>
                    <p14:cNvContentPartPr/>
                    <p14:nvPr/>
                  </p14:nvContentPartPr>
                  <p14:xfrm>
                    <a:off x="2520345" y="2383920"/>
                    <a:ext cx="5400" cy="25920"/>
                  </p14:xfrm>
                </p:contentPart>
              </mc:Choice>
              <mc:Fallback xmlns="">
                <p:pic>
                  <p:nvPicPr>
                    <p:cNvPr id="99" name="Ink 98">
                      <a:extLst>
                        <a:ext uri="{FF2B5EF4-FFF2-40B4-BE49-F238E27FC236}">
                          <a16:creationId xmlns:a16="http://schemas.microsoft.com/office/drawing/2014/main" id="{6755E4A0-4BE2-864B-306D-C48129799D61}"/>
                        </a:ext>
                      </a:extLst>
                    </p:cNvPr>
                    <p:cNvPicPr/>
                    <p:nvPr/>
                  </p:nvPicPr>
                  <p:blipFill>
                    <a:blip r:embed="rId133"/>
                    <a:stretch>
                      <a:fillRect/>
                    </a:stretch>
                  </p:blipFill>
                  <p:spPr>
                    <a:xfrm>
                      <a:off x="2514225" y="2377800"/>
                      <a:ext cx="17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0" name="Ink 99">
                      <a:extLst>
                        <a:ext uri="{FF2B5EF4-FFF2-40B4-BE49-F238E27FC236}">
                          <a16:creationId xmlns:a16="http://schemas.microsoft.com/office/drawing/2014/main" id="{603E28E9-7FBE-3CA6-05E5-EB79EFFA4404}"/>
                        </a:ext>
                      </a:extLst>
                    </p14:cNvPr>
                    <p14:cNvContentPartPr/>
                    <p14:nvPr/>
                  </p14:nvContentPartPr>
                  <p14:xfrm>
                    <a:off x="2487945" y="2370240"/>
                    <a:ext cx="19800" cy="19080"/>
                  </p14:xfrm>
                </p:contentPart>
              </mc:Choice>
              <mc:Fallback xmlns="">
                <p:pic>
                  <p:nvPicPr>
                    <p:cNvPr id="100" name="Ink 99">
                      <a:extLst>
                        <a:ext uri="{FF2B5EF4-FFF2-40B4-BE49-F238E27FC236}">
                          <a16:creationId xmlns:a16="http://schemas.microsoft.com/office/drawing/2014/main" id="{603E28E9-7FBE-3CA6-05E5-EB79EFFA4404}"/>
                        </a:ext>
                      </a:extLst>
                    </p:cNvPr>
                    <p:cNvPicPr/>
                    <p:nvPr/>
                  </p:nvPicPr>
                  <p:blipFill>
                    <a:blip r:embed="rId135"/>
                    <a:stretch>
                      <a:fillRect/>
                    </a:stretch>
                  </p:blipFill>
                  <p:spPr>
                    <a:xfrm>
                      <a:off x="2481934" y="2364120"/>
                      <a:ext cx="31821"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1" name="Ink 100">
                      <a:extLst>
                        <a:ext uri="{FF2B5EF4-FFF2-40B4-BE49-F238E27FC236}">
                          <a16:creationId xmlns:a16="http://schemas.microsoft.com/office/drawing/2014/main" id="{DB0CFE63-042A-DE07-D3F8-AB900CBC16C0}"/>
                        </a:ext>
                      </a:extLst>
                    </p14:cNvPr>
                    <p14:cNvContentPartPr/>
                    <p14:nvPr/>
                  </p14:nvContentPartPr>
                  <p14:xfrm>
                    <a:off x="2486145" y="2372760"/>
                    <a:ext cx="21960" cy="19080"/>
                  </p14:xfrm>
                </p:contentPart>
              </mc:Choice>
              <mc:Fallback xmlns="">
                <p:pic>
                  <p:nvPicPr>
                    <p:cNvPr id="101" name="Ink 100">
                      <a:extLst>
                        <a:ext uri="{FF2B5EF4-FFF2-40B4-BE49-F238E27FC236}">
                          <a16:creationId xmlns:a16="http://schemas.microsoft.com/office/drawing/2014/main" id="{DB0CFE63-042A-DE07-D3F8-AB900CBC16C0}"/>
                        </a:ext>
                      </a:extLst>
                    </p:cNvPr>
                    <p:cNvPicPr/>
                    <p:nvPr/>
                  </p:nvPicPr>
                  <p:blipFill>
                    <a:blip r:embed="rId137"/>
                    <a:stretch>
                      <a:fillRect/>
                    </a:stretch>
                  </p:blipFill>
                  <p:spPr>
                    <a:xfrm>
                      <a:off x="2480124" y="2366522"/>
                      <a:ext cx="34003" cy="31555"/>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2" name="Ink 101">
                      <a:extLst>
                        <a:ext uri="{FF2B5EF4-FFF2-40B4-BE49-F238E27FC236}">
                          <a16:creationId xmlns:a16="http://schemas.microsoft.com/office/drawing/2014/main" id="{986EDD5C-9C85-EEAC-5AAA-4F6D80BFCE95}"/>
                        </a:ext>
                      </a:extLst>
                    </p14:cNvPr>
                    <p14:cNvContentPartPr/>
                    <p14:nvPr/>
                  </p14:nvContentPartPr>
                  <p14:xfrm>
                    <a:off x="2450865" y="2390760"/>
                    <a:ext cx="37440" cy="47160"/>
                  </p14:xfrm>
                </p:contentPart>
              </mc:Choice>
              <mc:Fallback xmlns="">
                <p:pic>
                  <p:nvPicPr>
                    <p:cNvPr id="102" name="Ink 101">
                      <a:extLst>
                        <a:ext uri="{FF2B5EF4-FFF2-40B4-BE49-F238E27FC236}">
                          <a16:creationId xmlns:a16="http://schemas.microsoft.com/office/drawing/2014/main" id="{986EDD5C-9C85-EEAC-5AAA-4F6D80BFCE95}"/>
                        </a:ext>
                      </a:extLst>
                    </p:cNvPr>
                    <p:cNvPicPr/>
                    <p:nvPr/>
                  </p:nvPicPr>
                  <p:blipFill>
                    <a:blip r:embed="rId139"/>
                    <a:stretch>
                      <a:fillRect/>
                    </a:stretch>
                  </p:blipFill>
                  <p:spPr>
                    <a:xfrm>
                      <a:off x="2444745" y="2384640"/>
                      <a:ext cx="496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3" name="Ink 102">
                      <a:extLst>
                        <a:ext uri="{FF2B5EF4-FFF2-40B4-BE49-F238E27FC236}">
                          <a16:creationId xmlns:a16="http://schemas.microsoft.com/office/drawing/2014/main" id="{49A8ADBA-EBAA-77B8-5758-DD6EF6C03EFF}"/>
                        </a:ext>
                      </a:extLst>
                    </p14:cNvPr>
                    <p14:cNvContentPartPr/>
                    <p14:nvPr/>
                  </p14:nvContentPartPr>
                  <p14:xfrm>
                    <a:off x="2451225" y="2406960"/>
                    <a:ext cx="27720" cy="34560"/>
                  </p14:xfrm>
                </p:contentPart>
              </mc:Choice>
              <mc:Fallback xmlns="">
                <p:pic>
                  <p:nvPicPr>
                    <p:cNvPr id="103" name="Ink 102">
                      <a:extLst>
                        <a:ext uri="{FF2B5EF4-FFF2-40B4-BE49-F238E27FC236}">
                          <a16:creationId xmlns:a16="http://schemas.microsoft.com/office/drawing/2014/main" id="{49A8ADBA-EBAA-77B8-5758-DD6EF6C03EFF}"/>
                        </a:ext>
                      </a:extLst>
                    </p:cNvPr>
                    <p:cNvPicPr/>
                    <p:nvPr/>
                  </p:nvPicPr>
                  <p:blipFill>
                    <a:blip r:embed="rId141"/>
                    <a:stretch>
                      <a:fillRect/>
                    </a:stretch>
                  </p:blipFill>
                  <p:spPr>
                    <a:xfrm>
                      <a:off x="2445105" y="2400840"/>
                      <a:ext cx="39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4" name="Ink 103">
                      <a:extLst>
                        <a:ext uri="{FF2B5EF4-FFF2-40B4-BE49-F238E27FC236}">
                          <a16:creationId xmlns:a16="http://schemas.microsoft.com/office/drawing/2014/main" id="{2C888934-D0A3-B2CB-9470-03FC6E141562}"/>
                        </a:ext>
                      </a:extLst>
                    </p14:cNvPr>
                    <p14:cNvContentPartPr/>
                    <p14:nvPr/>
                  </p14:nvContentPartPr>
                  <p14:xfrm>
                    <a:off x="2450145" y="2424960"/>
                    <a:ext cx="16200" cy="14040"/>
                  </p14:xfrm>
                </p:contentPart>
              </mc:Choice>
              <mc:Fallback xmlns="">
                <p:pic>
                  <p:nvPicPr>
                    <p:cNvPr id="104" name="Ink 103">
                      <a:extLst>
                        <a:ext uri="{FF2B5EF4-FFF2-40B4-BE49-F238E27FC236}">
                          <a16:creationId xmlns:a16="http://schemas.microsoft.com/office/drawing/2014/main" id="{2C888934-D0A3-B2CB-9470-03FC6E141562}"/>
                        </a:ext>
                      </a:extLst>
                    </p:cNvPr>
                    <p:cNvPicPr/>
                    <p:nvPr/>
                  </p:nvPicPr>
                  <p:blipFill>
                    <a:blip r:embed="rId143"/>
                    <a:stretch>
                      <a:fillRect/>
                    </a:stretch>
                  </p:blipFill>
                  <p:spPr>
                    <a:xfrm>
                      <a:off x="2444025" y="2418679"/>
                      <a:ext cx="28440" cy="26602"/>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44">
              <p14:nvContentPartPr>
                <p14:cNvPr id="26" name="Ink 25">
                  <a:extLst>
                    <a:ext uri="{FF2B5EF4-FFF2-40B4-BE49-F238E27FC236}">
                      <a16:creationId xmlns:a16="http://schemas.microsoft.com/office/drawing/2014/main" id="{A690EF76-77CF-D56C-0E15-029D4A44566A}"/>
                    </a:ext>
                  </a:extLst>
                </p14:cNvPr>
                <p14:cNvContentPartPr/>
                <p14:nvPr/>
              </p14:nvContentPartPr>
              <p14:xfrm>
                <a:off x="2484720" y="2401080"/>
                <a:ext cx="45000" cy="120240"/>
              </p14:xfrm>
            </p:contentPart>
          </mc:Choice>
          <mc:Fallback xmlns="">
            <p:pic>
              <p:nvPicPr>
                <p:cNvPr id="26" name="Ink 25">
                  <a:extLst>
                    <a:ext uri="{FF2B5EF4-FFF2-40B4-BE49-F238E27FC236}">
                      <a16:creationId xmlns:a16="http://schemas.microsoft.com/office/drawing/2014/main" id="{A690EF76-77CF-D56C-0E15-029D4A44566A}"/>
                    </a:ext>
                  </a:extLst>
                </p:cNvPr>
                <p:cNvPicPr/>
                <p:nvPr/>
              </p:nvPicPr>
              <p:blipFill>
                <a:blip r:embed="rId145"/>
                <a:stretch>
                  <a:fillRect/>
                </a:stretch>
              </p:blipFill>
              <p:spPr>
                <a:xfrm>
                  <a:off x="2478600" y="2394960"/>
                  <a:ext cx="572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2" name="Ink 31">
                  <a:extLst>
                    <a:ext uri="{FF2B5EF4-FFF2-40B4-BE49-F238E27FC236}">
                      <a16:creationId xmlns:a16="http://schemas.microsoft.com/office/drawing/2014/main" id="{21D4AE69-E5F7-1D65-FE69-3CE63AC95EB4}"/>
                    </a:ext>
                  </a:extLst>
                </p14:cNvPr>
                <p14:cNvContentPartPr/>
                <p14:nvPr/>
              </p14:nvContentPartPr>
              <p14:xfrm>
                <a:off x="2324520" y="2352120"/>
                <a:ext cx="162000" cy="146880"/>
              </p14:xfrm>
            </p:contentPart>
          </mc:Choice>
          <mc:Fallback xmlns="">
            <p:pic>
              <p:nvPicPr>
                <p:cNvPr id="32" name="Ink 31">
                  <a:extLst>
                    <a:ext uri="{FF2B5EF4-FFF2-40B4-BE49-F238E27FC236}">
                      <a16:creationId xmlns:a16="http://schemas.microsoft.com/office/drawing/2014/main" id="{21D4AE69-E5F7-1D65-FE69-3CE63AC95EB4}"/>
                    </a:ext>
                  </a:extLst>
                </p:cNvPr>
                <p:cNvPicPr/>
                <p:nvPr/>
              </p:nvPicPr>
              <p:blipFill>
                <a:blip r:embed="rId147"/>
                <a:stretch>
                  <a:fillRect/>
                </a:stretch>
              </p:blipFill>
              <p:spPr>
                <a:xfrm>
                  <a:off x="2318400" y="2346015"/>
                  <a:ext cx="174240" cy="15909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53" name="Ink 52">
                <a:extLst>
                  <a:ext uri="{FF2B5EF4-FFF2-40B4-BE49-F238E27FC236}">
                    <a16:creationId xmlns:a16="http://schemas.microsoft.com/office/drawing/2014/main" id="{B194E054-3FCB-C10A-0ED6-0EAB028C39A3}"/>
                  </a:ext>
                </a:extLst>
              </p14:cNvPr>
              <p14:cNvContentPartPr/>
              <p14:nvPr/>
            </p14:nvContentPartPr>
            <p14:xfrm>
              <a:off x="1986870" y="2181630"/>
              <a:ext cx="75600" cy="89280"/>
            </p14:xfrm>
          </p:contentPart>
        </mc:Choice>
        <mc:Fallback xmlns="">
          <p:pic>
            <p:nvPicPr>
              <p:cNvPr id="53" name="Ink 52">
                <a:extLst>
                  <a:ext uri="{FF2B5EF4-FFF2-40B4-BE49-F238E27FC236}">
                    <a16:creationId xmlns:a16="http://schemas.microsoft.com/office/drawing/2014/main" id="{B194E054-3FCB-C10A-0ED6-0EAB028C39A3}"/>
                  </a:ext>
                </a:extLst>
              </p:cNvPr>
              <p:cNvPicPr/>
              <p:nvPr/>
            </p:nvPicPr>
            <p:blipFill>
              <a:blip r:embed="rId149"/>
              <a:stretch>
                <a:fillRect/>
              </a:stretch>
            </p:blipFill>
            <p:spPr>
              <a:xfrm>
                <a:off x="1980721" y="2175510"/>
                <a:ext cx="87899"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7" name="Ink 56">
                <a:extLst>
                  <a:ext uri="{FF2B5EF4-FFF2-40B4-BE49-F238E27FC236}">
                    <a16:creationId xmlns:a16="http://schemas.microsoft.com/office/drawing/2014/main" id="{B0B959E2-AD26-ED77-D258-19E26A1D6630}"/>
                  </a:ext>
                </a:extLst>
              </p14:cNvPr>
              <p14:cNvContentPartPr/>
              <p14:nvPr/>
            </p14:nvContentPartPr>
            <p14:xfrm>
              <a:off x="2104590" y="2479710"/>
              <a:ext cx="54360" cy="50400"/>
            </p14:xfrm>
          </p:contentPart>
        </mc:Choice>
        <mc:Fallback xmlns="">
          <p:pic>
            <p:nvPicPr>
              <p:cNvPr id="57" name="Ink 56">
                <a:extLst>
                  <a:ext uri="{FF2B5EF4-FFF2-40B4-BE49-F238E27FC236}">
                    <a16:creationId xmlns:a16="http://schemas.microsoft.com/office/drawing/2014/main" id="{B0B959E2-AD26-ED77-D258-19E26A1D6630}"/>
                  </a:ext>
                </a:extLst>
              </p:cNvPr>
              <p:cNvPicPr/>
              <p:nvPr/>
            </p:nvPicPr>
            <p:blipFill>
              <a:blip r:embed="rId151"/>
              <a:stretch>
                <a:fillRect/>
              </a:stretch>
            </p:blipFill>
            <p:spPr>
              <a:xfrm>
                <a:off x="2098470" y="2473590"/>
                <a:ext cx="666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60" name="Ink 59">
                <a:extLst>
                  <a:ext uri="{FF2B5EF4-FFF2-40B4-BE49-F238E27FC236}">
                    <a16:creationId xmlns:a16="http://schemas.microsoft.com/office/drawing/2014/main" id="{03E49496-E250-F88C-40C5-8AECFA240846}"/>
                  </a:ext>
                </a:extLst>
              </p14:cNvPr>
              <p14:cNvContentPartPr/>
              <p14:nvPr/>
            </p14:nvContentPartPr>
            <p14:xfrm>
              <a:off x="2453070" y="2383590"/>
              <a:ext cx="72000" cy="140400"/>
            </p14:xfrm>
          </p:contentPart>
        </mc:Choice>
        <mc:Fallback xmlns="">
          <p:pic>
            <p:nvPicPr>
              <p:cNvPr id="60" name="Ink 59">
                <a:extLst>
                  <a:ext uri="{FF2B5EF4-FFF2-40B4-BE49-F238E27FC236}">
                    <a16:creationId xmlns:a16="http://schemas.microsoft.com/office/drawing/2014/main" id="{03E49496-E250-F88C-40C5-8AECFA240846}"/>
                  </a:ext>
                </a:extLst>
              </p:cNvPr>
              <p:cNvPicPr/>
              <p:nvPr/>
            </p:nvPicPr>
            <p:blipFill>
              <a:blip r:embed="rId153"/>
              <a:stretch>
                <a:fillRect/>
              </a:stretch>
            </p:blipFill>
            <p:spPr>
              <a:xfrm>
                <a:off x="2446950" y="2377470"/>
                <a:ext cx="842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8" name="Ink 77">
                <a:extLst>
                  <a:ext uri="{FF2B5EF4-FFF2-40B4-BE49-F238E27FC236}">
                    <a16:creationId xmlns:a16="http://schemas.microsoft.com/office/drawing/2014/main" id="{23DDA51B-2FE1-3F18-BDD2-E2349C75AD73}"/>
                  </a:ext>
                </a:extLst>
              </p14:cNvPr>
              <p14:cNvContentPartPr/>
              <p14:nvPr/>
            </p14:nvContentPartPr>
            <p14:xfrm>
              <a:off x="2457750" y="2433270"/>
              <a:ext cx="48960" cy="73080"/>
            </p14:xfrm>
          </p:contentPart>
        </mc:Choice>
        <mc:Fallback xmlns="">
          <p:pic>
            <p:nvPicPr>
              <p:cNvPr id="78" name="Ink 77">
                <a:extLst>
                  <a:ext uri="{FF2B5EF4-FFF2-40B4-BE49-F238E27FC236}">
                    <a16:creationId xmlns:a16="http://schemas.microsoft.com/office/drawing/2014/main" id="{23DDA51B-2FE1-3F18-BDD2-E2349C75AD73}"/>
                  </a:ext>
                </a:extLst>
              </p:cNvPr>
              <p:cNvPicPr/>
              <p:nvPr/>
            </p:nvPicPr>
            <p:blipFill>
              <a:blip r:embed="rId155"/>
              <a:stretch>
                <a:fillRect/>
              </a:stretch>
            </p:blipFill>
            <p:spPr>
              <a:xfrm>
                <a:off x="2451630" y="2427150"/>
                <a:ext cx="61200" cy="85320"/>
              </a:xfrm>
              <a:prstGeom prst="rect">
                <a:avLst/>
              </a:prstGeom>
            </p:spPr>
          </p:pic>
        </mc:Fallback>
      </mc:AlternateContent>
      <p:sp>
        <p:nvSpPr>
          <p:cNvPr id="86" name="TextBox 38">
            <a:extLst>
              <a:ext uri="{FF2B5EF4-FFF2-40B4-BE49-F238E27FC236}">
                <a16:creationId xmlns:a16="http://schemas.microsoft.com/office/drawing/2014/main" id="{62ACFEF4-AA9B-A4B3-301F-4AE97A951D48}"/>
              </a:ext>
            </a:extLst>
          </p:cNvPr>
          <p:cNvSpPr txBox="1"/>
          <p:nvPr/>
        </p:nvSpPr>
        <p:spPr>
          <a:xfrm>
            <a:off x="3464532" y="1823137"/>
            <a:ext cx="2905974" cy="1192634"/>
          </a:xfrm>
          <a:prstGeom prst="rect">
            <a:avLst/>
          </a:prstGeom>
        </p:spPr>
        <p:txBody>
          <a:bodyPr wrap="square" lIns="0" tIns="0" rIns="0" bIns="0" rtlCol="0" anchor="t">
            <a:spAutoFit/>
          </a:bodyPr>
          <a:lstStyle/>
          <a:p>
            <a:pPr>
              <a:lnSpc>
                <a:spcPts val="3132"/>
              </a:lnSpc>
            </a:pPr>
            <a:r>
              <a:rPr lang="en-US" sz="2800">
                <a:solidFill>
                  <a:srgbClr val="000000"/>
                </a:solidFill>
                <a:latin typeface="+mj-lt"/>
              </a:rPr>
              <a:t>Individual and Family Counselling Services</a:t>
            </a:r>
          </a:p>
        </p:txBody>
      </p:sp>
      <p:sp>
        <p:nvSpPr>
          <p:cNvPr id="87" name="Rectangle 86">
            <a:extLst>
              <a:ext uri="{FF2B5EF4-FFF2-40B4-BE49-F238E27FC236}">
                <a16:creationId xmlns:a16="http://schemas.microsoft.com/office/drawing/2014/main" id="{4FC28BDF-ACE5-0C8F-3936-0E55D6593634}"/>
              </a:ext>
            </a:extLst>
          </p:cNvPr>
          <p:cNvSpPr/>
          <p:nvPr/>
        </p:nvSpPr>
        <p:spPr>
          <a:xfrm>
            <a:off x="1160107" y="1424764"/>
            <a:ext cx="1992718" cy="2242186"/>
          </a:xfrm>
          <a:prstGeom prst="rect">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9" name="Picture 88">
            <a:extLst>
              <a:ext uri="{FF2B5EF4-FFF2-40B4-BE49-F238E27FC236}">
                <a16:creationId xmlns:a16="http://schemas.microsoft.com/office/drawing/2014/main" id="{9E5EE945-2211-A68A-CCB2-8A0BC4216B1A}"/>
              </a:ext>
            </a:extLst>
          </p:cNvPr>
          <p:cNvPicPr>
            <a:picLocks noChangeAspect="1"/>
          </p:cNvPicPr>
          <p:nvPr/>
        </p:nvPicPr>
        <p:blipFill>
          <a:blip r:embed="rId156"/>
          <a:stretch>
            <a:fillRect/>
          </a:stretch>
        </p:blipFill>
        <p:spPr>
          <a:xfrm>
            <a:off x="1354439" y="1514429"/>
            <a:ext cx="1934217" cy="1947331"/>
          </a:xfrm>
          <a:prstGeom prst="rect">
            <a:avLst/>
          </a:prstGeom>
        </p:spPr>
      </p:pic>
      <p:sp>
        <p:nvSpPr>
          <p:cNvPr id="91" name="TextBox 38">
            <a:extLst>
              <a:ext uri="{FF2B5EF4-FFF2-40B4-BE49-F238E27FC236}">
                <a16:creationId xmlns:a16="http://schemas.microsoft.com/office/drawing/2014/main" id="{FAFD7351-2291-4DC4-4F76-7C4CD136BAF7}"/>
              </a:ext>
            </a:extLst>
          </p:cNvPr>
          <p:cNvSpPr txBox="1"/>
          <p:nvPr/>
        </p:nvSpPr>
        <p:spPr>
          <a:xfrm>
            <a:off x="14118692" y="4527678"/>
            <a:ext cx="2905974" cy="1192634"/>
          </a:xfrm>
          <a:prstGeom prst="rect">
            <a:avLst/>
          </a:prstGeom>
        </p:spPr>
        <p:txBody>
          <a:bodyPr wrap="square" lIns="0" tIns="0" rIns="0" bIns="0" rtlCol="0" anchor="t">
            <a:spAutoFit/>
          </a:bodyPr>
          <a:lstStyle/>
          <a:p>
            <a:pPr>
              <a:lnSpc>
                <a:spcPts val="3132"/>
              </a:lnSpc>
            </a:pPr>
            <a:r>
              <a:rPr lang="en-US" sz="2800">
                <a:solidFill>
                  <a:srgbClr val="000000"/>
                </a:solidFill>
                <a:latin typeface="+mj-lt"/>
              </a:rPr>
              <a:t>Education and Training for Allied Health Workers</a:t>
            </a:r>
          </a:p>
        </p:txBody>
      </p:sp>
      <p:sp>
        <p:nvSpPr>
          <p:cNvPr id="92" name="TextBox 38">
            <a:extLst>
              <a:ext uri="{FF2B5EF4-FFF2-40B4-BE49-F238E27FC236}">
                <a16:creationId xmlns:a16="http://schemas.microsoft.com/office/drawing/2014/main" id="{140B7FCD-24D6-A2BB-7E51-FE3A9C3E0A2A}"/>
              </a:ext>
            </a:extLst>
          </p:cNvPr>
          <p:cNvSpPr txBox="1"/>
          <p:nvPr/>
        </p:nvSpPr>
        <p:spPr>
          <a:xfrm>
            <a:off x="14117301" y="7330522"/>
            <a:ext cx="2799099" cy="1192634"/>
          </a:xfrm>
          <a:prstGeom prst="rect">
            <a:avLst/>
          </a:prstGeom>
        </p:spPr>
        <p:txBody>
          <a:bodyPr wrap="square" lIns="0" tIns="0" rIns="0" bIns="0" rtlCol="0" anchor="t">
            <a:spAutoFit/>
          </a:bodyPr>
          <a:lstStyle/>
          <a:p>
            <a:pPr>
              <a:lnSpc>
                <a:spcPts val="3132"/>
              </a:lnSpc>
            </a:pPr>
            <a:r>
              <a:rPr lang="en-US" sz="2800">
                <a:solidFill>
                  <a:srgbClr val="000000"/>
                </a:solidFill>
                <a:latin typeface="+mj-lt"/>
              </a:rPr>
              <a:t>Small Grants </a:t>
            </a:r>
          </a:p>
          <a:p>
            <a:pPr>
              <a:lnSpc>
                <a:spcPts val="3132"/>
              </a:lnSpc>
            </a:pPr>
            <a:r>
              <a:rPr lang="en-US" sz="2800">
                <a:solidFill>
                  <a:srgbClr val="000000"/>
                </a:solidFill>
                <a:latin typeface="+mj-lt"/>
              </a:rPr>
              <a:t>and Bursaries Schemes</a:t>
            </a:r>
          </a:p>
        </p:txBody>
      </p:sp>
      <p:sp>
        <p:nvSpPr>
          <p:cNvPr id="93" name="Freeform 3">
            <a:extLst>
              <a:ext uri="{FF2B5EF4-FFF2-40B4-BE49-F238E27FC236}">
                <a16:creationId xmlns:a16="http://schemas.microsoft.com/office/drawing/2014/main" id="{61547F40-B20B-CD4B-2D34-C3E88EDD61F9}"/>
              </a:ext>
            </a:extLst>
          </p:cNvPr>
          <p:cNvSpPr/>
          <p:nvPr/>
        </p:nvSpPr>
        <p:spPr>
          <a:xfrm>
            <a:off x="12016656" y="6949664"/>
            <a:ext cx="1909409" cy="1935703"/>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157">
              <a:extLst>
                <a:ext uri="{96DAC541-7B7A-43D3-8B79-37D633B846F1}">
                  <asvg:svgBlip xmlns:asvg="http://schemas.microsoft.com/office/drawing/2016/SVG/main" r:embed="rId158"/>
                </a:ext>
              </a:extLst>
            </a:blip>
            <a:stretch>
              <a:fillRect/>
            </a:stretch>
          </a:blipFill>
        </p:spPr>
        <p:txBody>
          <a:bodyPr/>
          <a:lstStyle/>
          <a:p>
            <a:endParaRPr lang="en-AU"/>
          </a:p>
        </p:txBody>
      </p:sp>
      <p:grpSp>
        <p:nvGrpSpPr>
          <p:cNvPr id="43" name="Group 42">
            <a:extLst>
              <a:ext uri="{FF2B5EF4-FFF2-40B4-BE49-F238E27FC236}">
                <a16:creationId xmlns:a16="http://schemas.microsoft.com/office/drawing/2014/main" id="{DC8D018D-A755-9FF4-0382-778F3A44DD88}"/>
              </a:ext>
            </a:extLst>
          </p:cNvPr>
          <p:cNvGrpSpPr/>
          <p:nvPr/>
        </p:nvGrpSpPr>
        <p:grpSpPr>
          <a:xfrm>
            <a:off x="12310022" y="1563035"/>
            <a:ext cx="1905821" cy="1722209"/>
            <a:chOff x="12016656" y="7045319"/>
            <a:chExt cx="1905821" cy="1722209"/>
          </a:xfrm>
        </p:grpSpPr>
        <p:sp>
          <p:nvSpPr>
            <p:cNvPr id="29" name="Freeform 29"/>
            <p:cNvSpPr/>
            <p:nvPr/>
          </p:nvSpPr>
          <p:spPr>
            <a:xfrm>
              <a:off x="12016656" y="7045319"/>
              <a:ext cx="1848631" cy="1635845"/>
            </a:xfrm>
            <a:custGeom>
              <a:avLst/>
              <a:gdLst/>
              <a:ahLst/>
              <a:cxnLst/>
              <a:rect l="l" t="t" r="r" b="b"/>
              <a:pathLst>
                <a:path w="1907691" h="1635845">
                  <a:moveTo>
                    <a:pt x="0" y="0"/>
                  </a:moveTo>
                  <a:lnTo>
                    <a:pt x="1907692" y="0"/>
                  </a:lnTo>
                  <a:lnTo>
                    <a:pt x="1907692" y="1635845"/>
                  </a:lnTo>
                  <a:lnTo>
                    <a:pt x="0" y="1635845"/>
                  </a:lnTo>
                  <a:lnTo>
                    <a:pt x="0" y="0"/>
                  </a:lnTo>
                  <a:close/>
                </a:path>
              </a:pathLst>
            </a:custGeom>
            <a:blipFill>
              <a:blip r:embed="rId159">
                <a:extLst>
                  <a:ext uri="{96DAC541-7B7A-43D3-8B79-37D633B846F1}">
                    <asvg:svgBlip xmlns:asvg="http://schemas.microsoft.com/office/drawing/2016/SVG/main" r:embed="rId160"/>
                  </a:ext>
                </a:extLst>
              </a:blip>
              <a:stretch>
                <a:fillRect/>
              </a:stretch>
            </a:blipFill>
          </p:spPr>
          <p:txBody>
            <a:bodyPr/>
            <a:lstStyle/>
            <a:p>
              <a:endParaRPr lang="en-AU"/>
            </a:p>
          </p:txBody>
        </p:sp>
        <p:sp>
          <p:nvSpPr>
            <p:cNvPr id="42" name="Rectangle 41">
              <a:extLst>
                <a:ext uri="{FF2B5EF4-FFF2-40B4-BE49-F238E27FC236}">
                  <a16:creationId xmlns:a16="http://schemas.microsoft.com/office/drawing/2014/main" id="{25694459-62DD-1CC9-6B98-FCC336F13F50}"/>
                </a:ext>
              </a:extLst>
            </p:cNvPr>
            <p:cNvSpPr/>
            <p:nvPr/>
          </p:nvSpPr>
          <p:spPr>
            <a:xfrm>
              <a:off x="13288297" y="7624916"/>
              <a:ext cx="634180" cy="1142612"/>
            </a:xfrm>
            <a:prstGeom prst="rect">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48" name="Graphic 147" descr="Heart with solid fill">
            <a:extLst>
              <a:ext uri="{FF2B5EF4-FFF2-40B4-BE49-F238E27FC236}">
                <a16:creationId xmlns:a16="http://schemas.microsoft.com/office/drawing/2014/main" id="{1CDCC226-2185-D3BD-9B9B-FF6840686A3F}"/>
              </a:ext>
            </a:extLst>
          </p:cNvPr>
          <p:cNvPicPr>
            <a:picLocks noChangeAspect="1"/>
          </p:cNvPicPr>
          <p:nvPr/>
        </p:nvPicPr>
        <p:blipFill>
          <a:blip r:embed="rId161">
            <a:extLst>
              <a:ext uri="{28A0092B-C50C-407E-A947-70E740481C1C}">
                <a14:useLocalDpi xmlns:a14="http://schemas.microsoft.com/office/drawing/2010/main" val="0"/>
              </a:ext>
              <a:ext uri="{96DAC541-7B7A-43D3-8B79-37D633B846F1}">
                <asvg:svgBlip xmlns:asvg="http://schemas.microsoft.com/office/drawing/2016/SVG/main" r:embed="rId162"/>
              </a:ext>
            </a:extLst>
          </a:blip>
          <a:stretch>
            <a:fillRect/>
          </a:stretch>
        </p:blipFill>
        <p:spPr>
          <a:xfrm>
            <a:off x="13136992" y="1942870"/>
            <a:ext cx="417291" cy="417291"/>
          </a:xfrm>
          <a:prstGeom prst="rect">
            <a:avLst/>
          </a:prstGeom>
        </p:spPr>
      </p:pic>
      <p:sp>
        <p:nvSpPr>
          <p:cNvPr id="150" name="TextBox 149">
            <a:extLst>
              <a:ext uri="{FF2B5EF4-FFF2-40B4-BE49-F238E27FC236}">
                <a16:creationId xmlns:a16="http://schemas.microsoft.com/office/drawing/2014/main" id="{2366560C-E110-3BC3-5588-5BDE45D31828}"/>
              </a:ext>
            </a:extLst>
          </p:cNvPr>
          <p:cNvSpPr txBox="1"/>
          <p:nvPr/>
        </p:nvSpPr>
        <p:spPr>
          <a:xfrm>
            <a:off x="1515875" y="9653051"/>
            <a:ext cx="325789" cy="369332"/>
          </a:xfrm>
          <a:prstGeom prst="rect">
            <a:avLst/>
          </a:prstGeom>
          <a:solidFill>
            <a:schemeClr val="tx2">
              <a:lumMod val="40000"/>
              <a:lumOff val="60000"/>
            </a:schemeClr>
          </a:solidFill>
        </p:spPr>
        <p:txBody>
          <a:bodyPr wrap="square" rtlCol="0">
            <a:spAutoFit/>
          </a:bodyPr>
          <a:lstStyle/>
          <a:p>
            <a:r>
              <a:rPr lang="en-US" spc="119">
                <a:solidFill>
                  <a:srgbClr val="000000"/>
                </a:solidFill>
                <a:latin typeface="+mj-lt"/>
              </a:rPr>
              <a:t>9</a:t>
            </a:r>
            <a:endParaRPr lang="en-AU">
              <a:latin typeface="+mj-lt"/>
            </a:endParaRPr>
          </a:p>
        </p:txBody>
      </p:sp>
      <p:sp>
        <p:nvSpPr>
          <p:cNvPr id="90" name="TextBox 38">
            <a:extLst>
              <a:ext uri="{FF2B5EF4-FFF2-40B4-BE49-F238E27FC236}">
                <a16:creationId xmlns:a16="http://schemas.microsoft.com/office/drawing/2014/main" id="{9CE59992-0BB4-7176-E335-7FEF4F1D5140}"/>
              </a:ext>
            </a:extLst>
          </p:cNvPr>
          <p:cNvSpPr txBox="1"/>
          <p:nvPr/>
        </p:nvSpPr>
        <p:spPr>
          <a:xfrm>
            <a:off x="14117301" y="1841603"/>
            <a:ext cx="2905974" cy="1192634"/>
          </a:xfrm>
          <a:prstGeom prst="rect">
            <a:avLst/>
          </a:prstGeom>
        </p:spPr>
        <p:txBody>
          <a:bodyPr wrap="square" lIns="0" tIns="0" rIns="0" bIns="0" rtlCol="0" anchor="t">
            <a:spAutoFit/>
          </a:bodyPr>
          <a:lstStyle/>
          <a:p>
            <a:pPr>
              <a:lnSpc>
                <a:spcPts val="3132"/>
              </a:lnSpc>
            </a:pPr>
            <a:r>
              <a:rPr lang="en-US" sz="2800">
                <a:solidFill>
                  <a:srgbClr val="000000"/>
                </a:solidFill>
                <a:latin typeface="+mj-lt"/>
              </a:rPr>
              <a:t>Therapeutic Groups and Parenting Support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2742</Words>
  <Application>Microsoft Macintosh PowerPoint</Application>
  <PresentationFormat>Custom</PresentationFormat>
  <Paragraphs>167</Paragraphs>
  <Slides>14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Segoe UI</vt:lpstr>
      <vt:lpstr>Courier New</vt:lpstr>
      <vt:lpstr>DM Sans</vt:lpstr>
      <vt:lpstr>Aptos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AT2 HSH105 Group 6 Presentation</dc:title>
  <cp:lastModifiedBy>Michael Alford</cp:lastModifiedBy>
  <cp:revision>52</cp:revision>
  <dcterms:created xsi:type="dcterms:W3CDTF">2006-08-16T00:00:00Z</dcterms:created>
  <dcterms:modified xsi:type="dcterms:W3CDTF">2024-05-08T00:25:56Z</dcterms:modified>
  <dc:identifier>DAGApaYURFQ</dc:identifier>
</cp:coreProperties>
</file>